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3_BF4A3D7D.xml" ContentType="application/vnd.ms-powerpoint.comments+xml"/>
  <Override PartName="/ppt/comments/modernComment_107_49C9A795.xml" ContentType="application/vnd.ms-powerpoint.comments+xml"/>
  <Override PartName="/ppt/notesSlides/notesSlide1.xml" ContentType="application/vnd.openxmlformats-officedocument.presentationml.notesSlide+xml"/>
  <Override PartName="/ppt/comments/modernComment_10F_C7F57B19.xml" ContentType="application/vnd.ms-powerpoint.comments+xml"/>
  <Override PartName="/ppt/comments/modernComment_10D_89E97026.xml" ContentType="application/vnd.ms-powerpoint.comments+xml"/>
  <Override PartName="/ppt/comments/modernComment_11A_FE27423C.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11_F338F514.xml" ContentType="application/vnd.ms-powerpoint.comments+xml"/>
  <Override PartName="/ppt/comments/modernComment_117_7FF091A8.xml" ContentType="application/vnd.ms-powerpoint.comments+xml"/>
  <Override PartName="/ppt/comments/modernComment_114_EAFC390.xml" ContentType="application/vnd.ms-powerpoint.comments+xml"/>
  <Override PartName="/ppt/comments/modernComment_110_B63990F0.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8" r:id="rId7"/>
    <p:sldId id="259" r:id="rId8"/>
    <p:sldId id="260" r:id="rId9"/>
    <p:sldId id="263" r:id="rId10"/>
    <p:sldId id="271" r:id="rId11"/>
    <p:sldId id="261" r:id="rId12"/>
    <p:sldId id="269" r:id="rId13"/>
    <p:sldId id="282" r:id="rId14"/>
    <p:sldId id="270" r:id="rId15"/>
    <p:sldId id="264" r:id="rId16"/>
    <p:sldId id="273" r:id="rId17"/>
    <p:sldId id="279" r:id="rId18"/>
    <p:sldId id="284" r:id="rId19"/>
    <p:sldId id="276" r:id="rId20"/>
    <p:sldId id="265" r:id="rId21"/>
    <p:sldId id="272" r:id="rId22"/>
    <p:sldId id="283" r:id="rId23"/>
    <p:sldId id="280" r:id="rId24"/>
    <p:sldId id="266" r:id="rId25"/>
    <p:sldId id="275" r:id="rId26"/>
    <p:sldId id="278" r:id="rId27"/>
    <p:sldId id="281" r:id="rId28"/>
    <p:sldId id="267"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64E3F-3C8C-2B86-C73C-B9F2C915D1D9}" name="Steve Wyer" initials="SW" userId="S::Steve.Wyer@sd6.bc.ca::1e8fdadf-83a8-40b8-ab35-de3ac516f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572"/>
    <a:srgbClr val="24A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4" autoAdjust="0"/>
    <p:restoredTop sz="96343"/>
  </p:normalViewPr>
  <p:slideViewPr>
    <p:cSldViewPr snapToGrid="0">
      <p:cViewPr varScale="1">
        <p:scale>
          <a:sx n="110" d="100"/>
          <a:sy n="110" d="100"/>
        </p:scale>
        <p:origin x="73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RMOL April 2023  Course Enrollment Data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Sheet1!$C$23:$C$27</c:f>
              <c:strCache>
                <c:ptCount val="5"/>
                <c:pt idx="0">
                  <c:v>Total Course Enrollments</c:v>
                </c:pt>
                <c:pt idx="1">
                  <c:v>Course Completions </c:v>
                </c:pt>
                <c:pt idx="2">
                  <c:v>Active Courses</c:v>
                </c:pt>
                <c:pt idx="3">
                  <c:v>Not Active </c:v>
                </c:pt>
                <c:pt idx="4">
                  <c:v>Course Withdrawals</c:v>
                </c:pt>
              </c:strCache>
            </c:strRef>
          </c:cat>
          <c:val>
            <c:numRef>
              <c:f>Sheet1!$D$23:$D$27</c:f>
              <c:numCache>
                <c:formatCode>General</c:formatCode>
                <c:ptCount val="5"/>
              </c:numCache>
            </c:numRef>
          </c:val>
          <c:extLst>
            <c:ext xmlns:c16="http://schemas.microsoft.com/office/drawing/2014/chart" uri="{C3380CC4-5D6E-409C-BE32-E72D297353CC}">
              <c16:uniqueId val="{00000000-E035-486F-B187-CF6320D0930B}"/>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Sheet1!$C$23:$C$27</c:f>
              <c:strCache>
                <c:ptCount val="5"/>
                <c:pt idx="0">
                  <c:v>Total Course Enrollments</c:v>
                </c:pt>
                <c:pt idx="1">
                  <c:v>Course Completions </c:v>
                </c:pt>
                <c:pt idx="2">
                  <c:v>Active Courses</c:v>
                </c:pt>
                <c:pt idx="3">
                  <c:v>Not Active </c:v>
                </c:pt>
                <c:pt idx="4">
                  <c:v>Course Withdrawals</c:v>
                </c:pt>
              </c:strCache>
            </c:strRef>
          </c:cat>
          <c:val>
            <c:numRef>
              <c:f>Sheet1!$E$23:$E$27</c:f>
              <c:numCache>
                <c:formatCode>General</c:formatCode>
                <c:ptCount val="5"/>
                <c:pt idx="0">
                  <c:v>313</c:v>
                </c:pt>
                <c:pt idx="1">
                  <c:v>51</c:v>
                </c:pt>
                <c:pt idx="2">
                  <c:v>173</c:v>
                </c:pt>
                <c:pt idx="3">
                  <c:v>16</c:v>
                </c:pt>
                <c:pt idx="4">
                  <c:v>73</c:v>
                </c:pt>
              </c:numCache>
            </c:numRef>
          </c:val>
          <c:extLst>
            <c:ext xmlns:c16="http://schemas.microsoft.com/office/drawing/2014/chart" uri="{C3380CC4-5D6E-409C-BE32-E72D297353CC}">
              <c16:uniqueId val="{00000001-E035-486F-B187-CF6320D0930B}"/>
            </c:ext>
          </c:extLst>
        </c:ser>
        <c:dLbls>
          <c:showLegendKey val="0"/>
          <c:showVal val="0"/>
          <c:showCatName val="0"/>
          <c:showSerName val="0"/>
          <c:showPercent val="0"/>
          <c:showBubbleSize val="0"/>
        </c:dLbls>
        <c:gapWidth val="219"/>
        <c:overlap val="-27"/>
        <c:axId val="775024063"/>
        <c:axId val="775017823"/>
      </c:barChart>
      <c:catAx>
        <c:axId val="775024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017823"/>
        <c:crosses val="autoZero"/>
        <c:auto val="1"/>
        <c:lblAlgn val="ctr"/>
        <c:lblOffset val="100"/>
        <c:noMultiLvlLbl val="0"/>
      </c:catAx>
      <c:valAx>
        <c:axId val="77501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024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RMOL June</a:t>
            </a:r>
            <a:r>
              <a:rPr lang="en-US" b="1" baseline="0"/>
              <a:t> 30 Course Enrollment Data </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Sheet1!$R$23:$R$26</c:f>
              <c:strCache>
                <c:ptCount val="4"/>
                <c:pt idx="0">
                  <c:v>Total Course Enrollments</c:v>
                </c:pt>
                <c:pt idx="1">
                  <c:v>Course Completions</c:v>
                </c:pt>
                <c:pt idx="2">
                  <c:v>Active Courses </c:v>
                </c:pt>
                <c:pt idx="3">
                  <c:v>Course Withdrawals</c:v>
                </c:pt>
              </c:strCache>
            </c:strRef>
          </c:cat>
          <c:val>
            <c:numRef>
              <c:f>Sheet1!$S$23:$S$26</c:f>
              <c:numCache>
                <c:formatCode>General</c:formatCode>
                <c:ptCount val="4"/>
              </c:numCache>
            </c:numRef>
          </c:val>
          <c:extLst>
            <c:ext xmlns:c16="http://schemas.microsoft.com/office/drawing/2014/chart" uri="{C3380CC4-5D6E-409C-BE32-E72D297353CC}">
              <c16:uniqueId val="{00000000-4AFB-4083-A512-7847ED12E1F7}"/>
            </c:ext>
          </c:extLst>
        </c:ser>
        <c:ser>
          <c:idx val="1"/>
          <c:order val="1"/>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Sheet1!$R$23:$R$26</c:f>
              <c:strCache>
                <c:ptCount val="4"/>
                <c:pt idx="0">
                  <c:v>Total Course Enrollments</c:v>
                </c:pt>
                <c:pt idx="1">
                  <c:v>Course Completions</c:v>
                </c:pt>
                <c:pt idx="2">
                  <c:v>Active Courses </c:v>
                </c:pt>
                <c:pt idx="3">
                  <c:v>Course Withdrawals</c:v>
                </c:pt>
              </c:strCache>
            </c:strRef>
          </c:cat>
          <c:val>
            <c:numRef>
              <c:f>Sheet1!$T$23:$T$26</c:f>
              <c:numCache>
                <c:formatCode>General</c:formatCode>
                <c:ptCount val="4"/>
              </c:numCache>
            </c:numRef>
          </c:val>
          <c:extLst>
            <c:ext xmlns:c16="http://schemas.microsoft.com/office/drawing/2014/chart" uri="{C3380CC4-5D6E-409C-BE32-E72D297353CC}">
              <c16:uniqueId val="{00000001-4AFB-4083-A512-7847ED12E1F7}"/>
            </c:ext>
          </c:extLst>
        </c:ser>
        <c:ser>
          <c:idx val="2"/>
          <c:order val="2"/>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Sheet1!$R$23:$R$26</c:f>
              <c:strCache>
                <c:ptCount val="4"/>
                <c:pt idx="0">
                  <c:v>Total Course Enrollments</c:v>
                </c:pt>
                <c:pt idx="1">
                  <c:v>Course Completions</c:v>
                </c:pt>
                <c:pt idx="2">
                  <c:v>Active Courses </c:v>
                </c:pt>
                <c:pt idx="3">
                  <c:v>Course Withdrawals</c:v>
                </c:pt>
              </c:strCache>
            </c:strRef>
          </c:cat>
          <c:val>
            <c:numRef>
              <c:f>Sheet1!$U$23:$U$26</c:f>
              <c:numCache>
                <c:formatCode>General</c:formatCode>
                <c:ptCount val="4"/>
                <c:pt idx="0">
                  <c:v>338</c:v>
                </c:pt>
                <c:pt idx="1">
                  <c:v>245</c:v>
                </c:pt>
                <c:pt idx="2">
                  <c:v>3</c:v>
                </c:pt>
                <c:pt idx="3">
                  <c:v>90</c:v>
                </c:pt>
              </c:numCache>
            </c:numRef>
          </c:val>
          <c:extLst>
            <c:ext xmlns:c16="http://schemas.microsoft.com/office/drawing/2014/chart" uri="{C3380CC4-5D6E-409C-BE32-E72D297353CC}">
              <c16:uniqueId val="{00000002-4AFB-4083-A512-7847ED12E1F7}"/>
            </c:ext>
          </c:extLst>
        </c:ser>
        <c:dLbls>
          <c:dLblPos val="outEnd"/>
          <c:showLegendKey val="0"/>
          <c:showVal val="1"/>
          <c:showCatName val="0"/>
          <c:showSerName val="0"/>
          <c:showPercent val="0"/>
          <c:showBubbleSize val="0"/>
        </c:dLbls>
        <c:gapWidth val="219"/>
        <c:overlap val="-27"/>
        <c:axId val="815643343"/>
        <c:axId val="815641263"/>
      </c:barChart>
      <c:catAx>
        <c:axId val="81564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5641263"/>
        <c:crosses val="autoZero"/>
        <c:auto val="1"/>
        <c:lblAlgn val="ctr"/>
        <c:lblOffset val="100"/>
        <c:noMultiLvlLbl val="0"/>
      </c:catAx>
      <c:valAx>
        <c:axId val="815641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5643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At</a:t>
            </a:r>
            <a:r>
              <a:rPr lang="en-US" sz="1200" baseline="0"/>
              <a:t> school I am learning to care for my mental health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Sheet1!$A$2:$A$6</c:f>
              <c:strCache>
                <c:ptCount val="5"/>
                <c:pt idx="1">
                  <c:v>Sometimes </c:v>
                </c:pt>
                <c:pt idx="2">
                  <c:v>Almost Never</c:v>
                </c:pt>
                <c:pt idx="3">
                  <c:v>Never</c:v>
                </c:pt>
                <c:pt idx="4">
                  <c:v>Most of the Time</c:v>
                </c:pt>
              </c:strCache>
            </c:strRef>
          </c:cat>
          <c:val>
            <c:numRef>
              <c:f>Sheet1!$B$2:$B$6</c:f>
              <c:numCache>
                <c:formatCode>General</c:formatCode>
                <c:ptCount val="5"/>
              </c:numCache>
            </c:numRef>
          </c:val>
          <c:extLst>
            <c:ext xmlns:c16="http://schemas.microsoft.com/office/drawing/2014/chart" uri="{C3380CC4-5D6E-409C-BE32-E72D297353CC}">
              <c16:uniqueId val="{00000000-ADDE-4F59-81DF-FA0D660E9554}"/>
            </c:ext>
          </c:extLst>
        </c:ser>
        <c:ser>
          <c:idx val="1"/>
          <c:order val="1"/>
          <c:spPr>
            <a:solidFill>
              <a:schemeClr val="accent2"/>
            </a:solidFill>
            <a:ln>
              <a:noFill/>
            </a:ln>
            <a:effectLst/>
          </c:spPr>
          <c:invertIfNegative val="0"/>
          <c:cat>
            <c:strRef>
              <c:f>Sheet1!$A$2:$A$6</c:f>
              <c:strCache>
                <c:ptCount val="5"/>
                <c:pt idx="1">
                  <c:v>Sometimes </c:v>
                </c:pt>
                <c:pt idx="2">
                  <c:v>Almost Never</c:v>
                </c:pt>
                <c:pt idx="3">
                  <c:v>Never</c:v>
                </c:pt>
                <c:pt idx="4">
                  <c:v>Most of the Time</c:v>
                </c:pt>
              </c:strCache>
            </c:strRef>
          </c:cat>
          <c:val>
            <c:numRef>
              <c:f>Sheet1!$C$2:$C$6</c:f>
              <c:numCache>
                <c:formatCode>General</c:formatCode>
                <c:ptCount val="5"/>
              </c:numCache>
            </c:numRef>
          </c:val>
          <c:extLst>
            <c:ext xmlns:c16="http://schemas.microsoft.com/office/drawing/2014/chart" uri="{C3380CC4-5D6E-409C-BE32-E72D297353CC}">
              <c16:uniqueId val="{00000001-ADDE-4F59-81DF-FA0D660E9554}"/>
            </c:ext>
          </c:extLst>
        </c:ser>
        <c:ser>
          <c:idx val="2"/>
          <c:order val="2"/>
          <c:spPr>
            <a:solidFill>
              <a:schemeClr val="accent3"/>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3-ADDE-4F59-81DF-FA0D660E9554}"/>
              </c:ext>
            </c:extLst>
          </c:dPt>
          <c:dPt>
            <c:idx val="1"/>
            <c:invertIfNegative val="0"/>
            <c:bubble3D val="0"/>
            <c:spPr>
              <a:solidFill>
                <a:srgbClr val="FF0000"/>
              </a:solidFill>
              <a:ln>
                <a:noFill/>
              </a:ln>
              <a:effectLst/>
            </c:spPr>
            <c:extLst>
              <c:ext xmlns:c16="http://schemas.microsoft.com/office/drawing/2014/chart" uri="{C3380CC4-5D6E-409C-BE32-E72D297353CC}">
                <c16:uniqueId val="{00000005-ADDE-4F59-81DF-FA0D660E9554}"/>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7-ADDE-4F59-81DF-FA0D660E9554}"/>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9-ADDE-4F59-81DF-FA0D660E955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B-ADDE-4F59-81DF-FA0D660E9554}"/>
              </c:ext>
            </c:extLst>
          </c:dPt>
          <c:cat>
            <c:strRef>
              <c:f>Sheet1!$A$2:$A$6</c:f>
              <c:strCache>
                <c:ptCount val="5"/>
                <c:pt idx="1">
                  <c:v>Sometimes </c:v>
                </c:pt>
                <c:pt idx="2">
                  <c:v>Almost Never</c:v>
                </c:pt>
                <c:pt idx="3">
                  <c:v>Never</c:v>
                </c:pt>
                <c:pt idx="4">
                  <c:v>Most of the Time</c:v>
                </c:pt>
              </c:strCache>
            </c:strRef>
          </c:cat>
          <c:val>
            <c:numRef>
              <c:f>Sheet1!$D$2:$D$6</c:f>
              <c:numCache>
                <c:formatCode>General</c:formatCode>
                <c:ptCount val="5"/>
                <c:pt idx="1">
                  <c:v>28</c:v>
                </c:pt>
                <c:pt idx="2">
                  <c:v>10</c:v>
                </c:pt>
                <c:pt idx="3">
                  <c:v>10</c:v>
                </c:pt>
                <c:pt idx="4">
                  <c:v>35</c:v>
                </c:pt>
              </c:numCache>
            </c:numRef>
          </c:val>
          <c:extLst>
            <c:ext xmlns:c16="http://schemas.microsoft.com/office/drawing/2014/chart" uri="{C3380CC4-5D6E-409C-BE32-E72D297353CC}">
              <c16:uniqueId val="{0000000C-ADDE-4F59-81DF-FA0D660E9554}"/>
            </c:ext>
          </c:extLst>
        </c:ser>
        <c:dLbls>
          <c:showLegendKey val="0"/>
          <c:showVal val="0"/>
          <c:showCatName val="0"/>
          <c:showSerName val="0"/>
          <c:showPercent val="0"/>
          <c:showBubbleSize val="0"/>
        </c:dLbls>
        <c:gapWidth val="182"/>
        <c:axId val="760083503"/>
        <c:axId val="760084751"/>
      </c:barChart>
      <c:catAx>
        <c:axId val="760083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084751"/>
        <c:crosses val="autoZero"/>
        <c:auto val="1"/>
        <c:lblAlgn val="ctr"/>
        <c:lblOffset val="100"/>
        <c:noMultiLvlLbl val="0"/>
      </c:catAx>
      <c:valAx>
        <c:axId val="760084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08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Is school a place where you feel you belong?</a:t>
            </a:r>
          </a:p>
        </c:rich>
      </c:tx>
      <c:layout>
        <c:manualLayout>
          <c:xMode val="edge"/>
          <c:yMode val="edge"/>
          <c:x val="0.1124259283664526"/>
          <c:y val="3.22277113655718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855494568772788"/>
          <c:y val="0.29245201623667627"/>
          <c:w val="0.70545133550935446"/>
          <c:h val="0.59025027279705689"/>
        </c:manualLayout>
      </c:layout>
      <c:barChart>
        <c:barDir val="bar"/>
        <c:grouping val="clustered"/>
        <c:varyColors val="0"/>
        <c:ser>
          <c:idx val="0"/>
          <c:order val="0"/>
          <c:spPr>
            <a:solidFill>
              <a:schemeClr val="accent1">
                <a:tint val="65000"/>
              </a:schemeClr>
            </a:solidFill>
            <a:ln>
              <a:noFill/>
            </a:ln>
            <a:effectLst/>
          </c:spPr>
          <c:invertIfNegative val="0"/>
          <c:cat>
            <c:strRef>
              <c:f>Sheet1!$A$3:$A$7</c:f>
              <c:strCache>
                <c:ptCount val="5"/>
                <c:pt idx="0">
                  <c:v>Sometimes </c:v>
                </c:pt>
                <c:pt idx="1">
                  <c:v>Almost Never</c:v>
                </c:pt>
                <c:pt idx="2">
                  <c:v>Never</c:v>
                </c:pt>
                <c:pt idx="3">
                  <c:v>Most of the Time</c:v>
                </c:pt>
                <c:pt idx="4">
                  <c:v>All of the time </c:v>
                </c:pt>
              </c:strCache>
            </c:strRef>
          </c:cat>
          <c:val>
            <c:numRef>
              <c:f>Sheet1!$B$3:$B$7</c:f>
              <c:numCache>
                <c:formatCode>General</c:formatCode>
                <c:ptCount val="5"/>
              </c:numCache>
            </c:numRef>
          </c:val>
          <c:extLst>
            <c:ext xmlns:c16="http://schemas.microsoft.com/office/drawing/2014/chart" uri="{C3380CC4-5D6E-409C-BE32-E72D297353CC}">
              <c16:uniqueId val="{00000000-FEE7-4058-A3A0-5F41A86CBA8E}"/>
            </c:ext>
          </c:extLst>
        </c:ser>
        <c:ser>
          <c:idx val="1"/>
          <c:order val="1"/>
          <c:spPr>
            <a:solidFill>
              <a:schemeClr val="accent1"/>
            </a:solidFill>
            <a:ln>
              <a:noFill/>
            </a:ln>
            <a:effectLst/>
          </c:spPr>
          <c:invertIfNegative val="0"/>
          <c:cat>
            <c:strRef>
              <c:f>Sheet1!$A$3:$A$7</c:f>
              <c:strCache>
                <c:ptCount val="5"/>
                <c:pt idx="0">
                  <c:v>Sometimes </c:v>
                </c:pt>
                <c:pt idx="1">
                  <c:v>Almost Never</c:v>
                </c:pt>
                <c:pt idx="2">
                  <c:v>Never</c:v>
                </c:pt>
                <c:pt idx="3">
                  <c:v>Most of the Time</c:v>
                </c:pt>
                <c:pt idx="4">
                  <c:v>All of the time </c:v>
                </c:pt>
              </c:strCache>
            </c:strRef>
          </c:cat>
          <c:val>
            <c:numRef>
              <c:f>Sheet1!$C$3:$C$7</c:f>
              <c:numCache>
                <c:formatCode>General</c:formatCode>
                <c:ptCount val="5"/>
              </c:numCache>
            </c:numRef>
          </c:val>
          <c:extLst>
            <c:ext xmlns:c16="http://schemas.microsoft.com/office/drawing/2014/chart" uri="{C3380CC4-5D6E-409C-BE32-E72D297353CC}">
              <c16:uniqueId val="{00000001-FEE7-4058-A3A0-5F41A86CBA8E}"/>
            </c:ext>
          </c:extLst>
        </c:ser>
        <c:ser>
          <c:idx val="2"/>
          <c:order val="2"/>
          <c:spPr>
            <a:solidFill>
              <a:schemeClr val="accent1">
                <a:shade val="65000"/>
              </a:schemeClr>
            </a:solidFill>
            <a:ln>
              <a:noFill/>
            </a:ln>
            <a:effectLst/>
          </c:spPr>
          <c:invertIfNegative val="0"/>
          <c:cat>
            <c:strRef>
              <c:f>Sheet1!$A$3:$A$7</c:f>
              <c:strCache>
                <c:ptCount val="5"/>
                <c:pt idx="0">
                  <c:v>Sometimes </c:v>
                </c:pt>
                <c:pt idx="1">
                  <c:v>Almost Never</c:v>
                </c:pt>
                <c:pt idx="2">
                  <c:v>Never</c:v>
                </c:pt>
                <c:pt idx="3">
                  <c:v>Most of the Time</c:v>
                </c:pt>
                <c:pt idx="4">
                  <c:v>All of the time </c:v>
                </c:pt>
              </c:strCache>
            </c:strRef>
          </c:cat>
          <c:val>
            <c:numRef>
              <c:f>Sheet1!$D$3:$D$7</c:f>
              <c:numCache>
                <c:formatCode>General</c:formatCode>
                <c:ptCount val="5"/>
                <c:pt idx="0">
                  <c:v>28</c:v>
                </c:pt>
                <c:pt idx="1">
                  <c:v>10</c:v>
                </c:pt>
                <c:pt idx="2">
                  <c:v>10</c:v>
                </c:pt>
                <c:pt idx="3">
                  <c:v>35</c:v>
                </c:pt>
                <c:pt idx="4">
                  <c:v>17</c:v>
                </c:pt>
              </c:numCache>
            </c:numRef>
          </c:val>
          <c:extLst>
            <c:ext xmlns:c16="http://schemas.microsoft.com/office/drawing/2014/chart" uri="{C3380CC4-5D6E-409C-BE32-E72D297353CC}">
              <c16:uniqueId val="{00000002-FEE7-4058-A3A0-5F41A86CBA8E}"/>
            </c:ext>
          </c:extLst>
        </c:ser>
        <c:dLbls>
          <c:showLegendKey val="0"/>
          <c:showVal val="0"/>
          <c:showCatName val="0"/>
          <c:showSerName val="0"/>
          <c:showPercent val="0"/>
          <c:showBubbleSize val="0"/>
        </c:dLbls>
        <c:gapWidth val="182"/>
        <c:axId val="768376831"/>
        <c:axId val="768381407"/>
      </c:barChart>
      <c:catAx>
        <c:axId val="768376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381407"/>
        <c:crosses val="autoZero"/>
        <c:auto val="1"/>
        <c:lblAlgn val="ctr"/>
        <c:lblOffset val="100"/>
        <c:noMultiLvlLbl val="0"/>
      </c:catAx>
      <c:valAx>
        <c:axId val="7683814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376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BF4A3D7D.xml><?xml version="1.0" encoding="utf-8"?>
<p188:cmLst xmlns:a="http://schemas.openxmlformats.org/drawingml/2006/main" xmlns:r="http://schemas.openxmlformats.org/officeDocument/2006/relationships" xmlns:p188="http://schemas.microsoft.com/office/powerpoint/2018/8/main">
  <p188:cm id="{398F7781-E275-4838-9518-2EEC9A3C34B1}" authorId="{DDB64E3F-3C8C-2B86-C73C-B9F2C915D1D9}" created="2023-07-06T17:52:12.985">
    <pc:sldMkLst xmlns:pc="http://schemas.microsoft.com/office/powerpoint/2013/main/command">
      <pc:docMk/>
      <pc:sldMk cId="3209313661" sldId="259"/>
    </pc:sldMkLst>
    <p188:txBody>
      <a:bodyPr/>
      <a:lstStyle/>
      <a:p>
        <a:r>
          <a:rPr lang="en-US"/>
          <a:t>I'm guessing this is ongoing work?</a:t>
        </a:r>
      </a:p>
    </p188:txBody>
  </p188:cm>
</p188:cmLst>
</file>

<file path=ppt/comments/modernComment_107_49C9A795.xml><?xml version="1.0" encoding="utf-8"?>
<p188:cmLst xmlns:a="http://schemas.openxmlformats.org/drawingml/2006/main" xmlns:r="http://schemas.openxmlformats.org/officeDocument/2006/relationships" xmlns:p188="http://schemas.microsoft.com/office/powerpoint/2018/8/main">
  <p188:cm id="{3E2FAB79-3882-44EE-B723-001C95EDD765}" authorId="{DDB64E3F-3C8C-2B86-C73C-B9F2C915D1D9}" created="2023-07-06T17:52:48.922">
    <ac:deMkLst xmlns:ac="http://schemas.microsoft.com/office/drawing/2013/main/command">
      <pc:docMk xmlns:pc="http://schemas.microsoft.com/office/powerpoint/2013/main/command"/>
      <pc:sldMk xmlns:pc="http://schemas.microsoft.com/office/powerpoint/2013/main/command" cId="1237952405" sldId="263"/>
      <ac:spMk id="5" creationId="{559AAF1E-E3EC-3AE6-F118-D2DACED5EDD9}"/>
    </ac:deMkLst>
    <p188:txBody>
      <a:bodyPr/>
      <a:lstStyle/>
      <a:p>
        <a:r>
          <a:rPr lang="en-US"/>
          <a:t>Great! I would just add the frequency - daily , weekly...</a:t>
        </a:r>
      </a:p>
    </p188:txBody>
  </p188:cm>
</p188:cmLst>
</file>

<file path=ppt/comments/modernComment_10D_89E97026.xml><?xml version="1.0" encoding="utf-8"?>
<p188:cmLst xmlns:a="http://schemas.openxmlformats.org/drawingml/2006/main" xmlns:r="http://schemas.openxmlformats.org/officeDocument/2006/relationships" xmlns:p188="http://schemas.microsoft.com/office/powerpoint/2018/8/main">
  <p188:cm id="{E0804994-47D9-48F6-8DB6-FA08A679DDEB}" authorId="{DDB64E3F-3C8C-2B86-C73C-B9F2C915D1D9}" created="2023-07-06T17:54:36.508">
    <ac:txMkLst xmlns:ac="http://schemas.microsoft.com/office/drawing/2013/main/command">
      <pc:docMk xmlns:pc="http://schemas.microsoft.com/office/powerpoint/2013/main/command"/>
      <pc:sldMk xmlns:pc="http://schemas.microsoft.com/office/powerpoint/2013/main/command" cId="2313777190" sldId="269"/>
      <ac:spMk id="3" creationId="{E2689712-A214-CED6-8BBB-5D2E4344947B}"/>
      <ac:txMk cp="91" len="28">
        <ac:context len="181" hash="2289639811"/>
      </ac:txMk>
    </ac:txMkLst>
    <p188:pos x="2820197" y="1118082"/>
    <p188:txBody>
      <a:bodyPr/>
      <a:lstStyle/>
      <a:p>
        <a:r>
          <a:rPr lang="en-US"/>
          <a:t>I'm not sure I understand what you mean here and so then I am concerned if the public would?</a:t>
        </a:r>
      </a:p>
    </p188:txBody>
  </p188:cm>
</p188:cmLst>
</file>

<file path=ppt/comments/modernComment_10F_C7F57B19.xml><?xml version="1.0" encoding="utf-8"?>
<p188:cmLst xmlns:a="http://schemas.openxmlformats.org/drawingml/2006/main" xmlns:r="http://schemas.openxmlformats.org/officeDocument/2006/relationships" xmlns:p188="http://schemas.microsoft.com/office/powerpoint/2018/8/main">
  <p188:cm id="{AF33B5BA-0F4F-4616-9E7D-87BA881B62C7}" authorId="{DDB64E3F-3C8C-2B86-C73C-B9F2C915D1D9}" created="2023-07-06T17:53:37.700">
    <ac:deMkLst xmlns:ac="http://schemas.microsoft.com/office/drawing/2013/main/command">
      <pc:docMk xmlns:pc="http://schemas.microsoft.com/office/powerpoint/2013/main/command"/>
      <pc:sldMk xmlns:pc="http://schemas.microsoft.com/office/powerpoint/2013/main/command" cId="3354753817" sldId="271"/>
      <ac:spMk id="11" creationId="{FC92794A-76E0-CC19-18D9-3B97AB91482E}"/>
    </ac:deMkLst>
    <p188:txBody>
      <a:bodyPr/>
      <a:lstStyle/>
      <a:p>
        <a:r>
          <a:rPr lang="en-US"/>
          <a:t>What about the data below? Why is it important to include?</a:t>
        </a:r>
      </a:p>
    </p188:txBody>
  </p188:cm>
</p188:cmLst>
</file>

<file path=ppt/comments/modernComment_110_B63990F0.xml><?xml version="1.0" encoding="utf-8"?>
<p188:cmLst xmlns:a="http://schemas.openxmlformats.org/drawingml/2006/main" xmlns:r="http://schemas.openxmlformats.org/officeDocument/2006/relationships" xmlns:p188="http://schemas.microsoft.com/office/powerpoint/2018/8/main">
  <p188:cm id="{869663C0-F58C-446F-8291-2AFE5ACB6EF8}" authorId="{DDB64E3F-3C8C-2B86-C73C-B9F2C915D1D9}" created="2023-07-06T17:59:14.222">
    <ac:deMkLst xmlns:ac="http://schemas.microsoft.com/office/drawing/2013/main/command">
      <pc:docMk xmlns:pc="http://schemas.microsoft.com/office/powerpoint/2013/main/command"/>
      <pc:sldMk xmlns:pc="http://schemas.microsoft.com/office/powerpoint/2013/main/command" cId="3057225968" sldId="272"/>
      <ac:spMk id="8" creationId="{AF6A054E-A4EB-B3E7-A6EB-3D424897A182}"/>
    </ac:deMkLst>
    <p188:txBody>
      <a:bodyPr/>
      <a:lstStyle/>
      <a:p>
        <a:r>
          <a:rPr lang="en-US"/>
          <a:t>Gotta nail this down to a specific action. I get that this will be a focus otherwise I wouldn't be reading about it here. But what is the action that will be new and in which all staff will participate to build this capacity?</a:t>
        </a:r>
      </a:p>
    </p188:txBody>
  </p188:cm>
</p188:cmLst>
</file>

<file path=ppt/comments/modernComment_111_F338F514.xml><?xml version="1.0" encoding="utf-8"?>
<p188:cmLst xmlns:a="http://schemas.openxmlformats.org/drawingml/2006/main" xmlns:r="http://schemas.openxmlformats.org/officeDocument/2006/relationships" xmlns:p188="http://schemas.microsoft.com/office/powerpoint/2018/8/main">
  <p188:cm id="{FF3010B8-7E50-4917-AB9D-B30924495383}" authorId="{DDB64E3F-3C8C-2B86-C73C-B9F2C915D1D9}" created="2023-07-06T17:56:24.403">
    <ac:deMkLst xmlns:ac="http://schemas.microsoft.com/office/drawing/2013/main/command">
      <pc:docMk xmlns:pc="http://schemas.microsoft.com/office/powerpoint/2013/main/command"/>
      <pc:sldMk xmlns:pc="http://schemas.microsoft.com/office/powerpoint/2013/main/command" cId="4080596244" sldId="273"/>
      <ac:spMk id="8" creationId="{80F0F71D-0319-9CA2-B282-3AEAE51B1FB6}"/>
    </ac:deMkLst>
    <p188:txBody>
      <a:bodyPr/>
      <a:lstStyle/>
      <a:p>
        <a:r>
          <a:rPr lang="en-US"/>
          <a:t>This should be a bit stronger language. "If teachers routinely teach students strategies for critical thinking and problem solving...</a:t>
        </a:r>
      </a:p>
    </p188:txBody>
  </p188:cm>
</p188:cmLst>
</file>

<file path=ppt/comments/modernComment_114_EAFC390.xml><?xml version="1.0" encoding="utf-8"?>
<p188:cmLst xmlns:a="http://schemas.openxmlformats.org/drawingml/2006/main" xmlns:r="http://schemas.openxmlformats.org/officeDocument/2006/relationships" xmlns:p188="http://schemas.microsoft.com/office/powerpoint/2018/8/main">
  <p188:cm id="{BFD0CF20-A727-485C-AEFF-1104D91C86A3}" authorId="{DDB64E3F-3C8C-2B86-C73C-B9F2C915D1D9}" created="2023-07-06T17:57:50.165">
    <ac:deMkLst xmlns:ac="http://schemas.microsoft.com/office/drawing/2013/main/command">
      <pc:docMk xmlns:pc="http://schemas.microsoft.com/office/powerpoint/2013/main/command"/>
      <pc:sldMk xmlns:pc="http://schemas.microsoft.com/office/powerpoint/2013/main/command" cId="246399888" sldId="276"/>
      <ac:spMk id="6" creationId="{A1474155-DF75-0F9D-258E-84FB5D5A553C}"/>
    </ac:deMkLst>
    <p188:txBody>
      <a:bodyPr/>
      <a:lstStyle/>
      <a:p>
        <a:r>
          <a:rPr lang="en-US"/>
          <a:t>Great!</a:t>
        </a:r>
      </a:p>
    </p188:txBody>
  </p188:cm>
</p188:cmLst>
</file>

<file path=ppt/comments/modernComment_117_7FF091A8.xml><?xml version="1.0" encoding="utf-8"?>
<p188:cmLst xmlns:a="http://schemas.openxmlformats.org/drawingml/2006/main" xmlns:r="http://schemas.openxmlformats.org/officeDocument/2006/relationships" xmlns:p188="http://schemas.microsoft.com/office/powerpoint/2018/8/main">
  <p188:cm id="{EDE5FF60-6794-4998-A2A8-EE2E4E6D7696}" authorId="{DDB64E3F-3C8C-2B86-C73C-B9F2C915D1D9}" created="2023-07-06T17:57:25.522">
    <ac:deMkLst xmlns:ac="http://schemas.microsoft.com/office/drawing/2013/main/command">
      <pc:docMk xmlns:pc="http://schemas.microsoft.com/office/powerpoint/2013/main/command"/>
      <pc:sldMk xmlns:pc="http://schemas.microsoft.com/office/powerpoint/2013/main/command" cId="2146472360" sldId="279"/>
      <ac:picMk id="2054" creationId="{590754A2-5207-CFA9-6033-0E78AF852165}"/>
    </ac:deMkLst>
    <p188:txBody>
      <a:bodyPr/>
      <a:lstStyle/>
      <a:p>
        <a:r>
          <a:rPr lang="en-US"/>
          <a:t>I think for this to be clear there needs a link between DOK and Level. I know it exists, but would the public?</a:t>
        </a:r>
      </a:p>
    </p188:txBody>
  </p188:cm>
</p188:cmLst>
</file>

<file path=ppt/comments/modernComment_11A_FE27423C.xml><?xml version="1.0" encoding="utf-8"?>
<p188:cmLst xmlns:a="http://schemas.openxmlformats.org/drawingml/2006/main" xmlns:r="http://schemas.openxmlformats.org/officeDocument/2006/relationships" xmlns:p188="http://schemas.microsoft.com/office/powerpoint/2018/8/main">
  <p188:cm id="{E68F90EE-0BF0-4D92-AA38-6285507A13F9}" authorId="{DDB64E3F-3C8C-2B86-C73C-B9F2C915D1D9}" created="2023-07-06T17:55:16.305">
    <ac:deMkLst xmlns:ac="http://schemas.microsoft.com/office/drawing/2013/main/command">
      <pc:docMk xmlns:pc="http://schemas.microsoft.com/office/powerpoint/2013/main/command"/>
      <pc:sldMk xmlns:pc="http://schemas.microsoft.com/office/powerpoint/2013/main/command" cId="4263985724" sldId="282"/>
      <ac:graphicFrameMk id="5" creationId="{68A92203-D963-5723-D5DB-4E13BF2D7E32}"/>
    </ac:deMkLst>
    <p188:txBody>
      <a:bodyPr/>
      <a:lstStyle/>
      <a:p>
        <a:r>
          <a:rPr lang="en-US"/>
          <a:t>Why am I looking at this? Tell the public why this data is being presented in support of the strategic inquiry.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06A7B2-FD66-4E68-AEA6-15B9B1ED5F9F}" type="datetimeFigureOut">
              <a:rPr lang="en-US" smtClean="0"/>
              <a:t>9/26/2023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BCF93-80F8-437B-B137-4B10696B8BF4}" type="slidenum">
              <a:rPr lang="en-US" smtClean="0"/>
              <a:t>7</a:t>
            </a:fld>
            <a:endParaRPr lang="en-US"/>
          </a:p>
        </p:txBody>
      </p:sp>
    </p:spTree>
    <p:extLst>
      <p:ext uri="{BB962C8B-B14F-4D97-AF65-F5344CB8AC3E}">
        <p14:creationId xmlns:p14="http://schemas.microsoft.com/office/powerpoint/2010/main" val="423956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9/26/2023</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9/26/2023</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9/26/2023</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9/26/2023</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9/26/2023</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9/26/2023</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9/26/2023</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9/26/2023</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9/26/2023</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9/26/2023</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9/26/2023</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9/26/2023</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microsoft.com/office/2018/10/relationships/comments" Target="../comments/modernComment_11A_FE27423C.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11_F338F514.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34.png"/><Relationship Id="rId2" Type="http://schemas.microsoft.com/office/2018/10/relationships/comments" Target="../comments/modernComment_117_7FF091A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microsoft.com/office/2018/10/relationships/comments" Target="../comments/modernComment_114_EAFC39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10_B63990F0.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microsoft.com/office/2018/10/relationships/comments" Target="../comments/modernComment_103_BF4A3D7D.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07_49C9A795.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microsoft.com/office/2018/10/relationships/comments" Target="../comments/modernComment_10F_C7F57B19.xml"/><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0D_89E97026.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487420" y="3631047"/>
            <a:ext cx="2513077"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June 30, 2023</a:t>
            </a:r>
          </a:p>
        </p:txBody>
      </p:sp>
      <p:sp>
        <p:nvSpPr>
          <p:cNvPr id="15" name="TextBox 14">
            <a:extLst>
              <a:ext uri="{FF2B5EF4-FFF2-40B4-BE49-F238E27FC236}">
                <a16:creationId xmlns:a16="http://schemas.microsoft.com/office/drawing/2014/main" id="{4ECA52DA-4A5C-430D-BDF3-4061A9EC9BF3}"/>
              </a:ext>
            </a:extLst>
          </p:cNvPr>
          <p:cNvSpPr txBox="1"/>
          <p:nvPr/>
        </p:nvSpPr>
        <p:spPr>
          <a:xfrm>
            <a:off x="487420" y="4734239"/>
            <a:ext cx="6462020"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Rocky Mountain Alternate Education  </a:t>
            </a: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7" name="Picture 6">
            <a:extLst>
              <a:ext uri="{FF2B5EF4-FFF2-40B4-BE49-F238E27FC236}">
                <a16:creationId xmlns:a16="http://schemas.microsoft.com/office/drawing/2014/main" id="{69BC0C8A-AA96-7723-0980-7DFF21BA1142}"/>
              </a:ext>
            </a:extLst>
          </p:cNvPr>
          <p:cNvPicPr>
            <a:picLocks noChangeAspect="1"/>
          </p:cNvPicPr>
          <p:nvPr/>
        </p:nvPicPr>
        <p:blipFill rotWithShape="1">
          <a:blip r:embed="rId3">
            <a:extLst>
              <a:ext uri="{28A0092B-C50C-407E-A947-70E740481C1C}">
                <a14:useLocalDpi xmlns:a14="http://schemas.microsoft.com/office/drawing/2010/main" val="0"/>
              </a:ext>
            </a:extLst>
          </a:blip>
          <a:srcRect r="17694" b="34007"/>
          <a:stretch/>
        </p:blipFill>
        <p:spPr>
          <a:xfrm>
            <a:off x="7292231" y="2929356"/>
            <a:ext cx="4899769" cy="3928644"/>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4168589161"/>
              </p:ext>
            </p:extLst>
          </p:nvPr>
        </p:nvGraphicFramePr>
        <p:xfrm>
          <a:off x="81451" y="675885"/>
          <a:ext cx="1822075" cy="1839311"/>
        </p:xfrm>
        <a:graphic>
          <a:graphicData uri="http://schemas.openxmlformats.org/presentationml/2006/ole">
            <mc:AlternateContent xmlns:mc="http://schemas.openxmlformats.org/markup-compatibility/2006">
              <mc:Choice xmlns:v="urn:schemas-microsoft-com:vml" Requires="v">
                <p:oleObj name="Document" r:id="rId4" imgW="4698836" imgH="4757970" progId="Word.Document.12">
                  <p:embed/>
                </p:oleObj>
              </mc:Choice>
              <mc:Fallback>
                <p:oleObj name="Document" r:id="rId4" imgW="4698836" imgH="4757970" progId="Word.Document.12">
                  <p:embed/>
                  <p:pic>
                    <p:nvPicPr>
                      <p:cNvPr id="0" name=""/>
                      <p:cNvPicPr/>
                      <p:nvPr/>
                    </p:nvPicPr>
                    <p:blipFill>
                      <a:blip r:embed="rId5"/>
                      <a:stretch>
                        <a:fillRect/>
                      </a:stretch>
                    </p:blipFill>
                    <p:spPr>
                      <a:xfrm>
                        <a:off x="81451" y="675885"/>
                        <a:ext cx="1822075" cy="1839311"/>
                      </a:xfrm>
                      <a:prstGeom prst="rect">
                        <a:avLst/>
                      </a:prstGeom>
                    </p:spPr>
                  </p:pic>
                </p:oleObj>
              </mc:Fallback>
            </mc:AlternateContent>
          </a:graphicData>
        </a:graphic>
      </p:graphicFrame>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10</a:t>
            </a:fld>
            <a:endParaRPr lang="en-US" sz="1600" b="1" dirty="0">
              <a:solidFill>
                <a:srgbClr val="215572"/>
              </a:solidFill>
            </a:endParaRPr>
          </a:p>
        </p:txBody>
      </p:sp>
      <p:graphicFrame>
        <p:nvGraphicFramePr>
          <p:cNvPr id="4" name="Chart 3">
            <a:extLst>
              <a:ext uri="{FF2B5EF4-FFF2-40B4-BE49-F238E27FC236}">
                <a16:creationId xmlns:a16="http://schemas.microsoft.com/office/drawing/2014/main" id="{82D29BA7-BDCF-F289-2376-B8F4AA5E03E7}"/>
              </a:ext>
            </a:extLst>
          </p:cNvPr>
          <p:cNvGraphicFramePr>
            <a:graphicFrameLocks/>
          </p:cNvGraphicFramePr>
          <p:nvPr>
            <p:extLst>
              <p:ext uri="{D42A27DB-BD31-4B8C-83A1-F6EECF244321}">
                <p14:modId xmlns:p14="http://schemas.microsoft.com/office/powerpoint/2010/main" val="3066853481"/>
              </p:ext>
            </p:extLst>
          </p:nvPr>
        </p:nvGraphicFramePr>
        <p:xfrm>
          <a:off x="731520" y="2391046"/>
          <a:ext cx="4061460" cy="2421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68A92203-D963-5723-D5DB-4E13BF2D7E32}"/>
              </a:ext>
            </a:extLst>
          </p:cNvPr>
          <p:cNvGraphicFramePr>
            <a:graphicFrameLocks/>
          </p:cNvGraphicFramePr>
          <p:nvPr>
            <p:extLst>
              <p:ext uri="{D42A27DB-BD31-4B8C-83A1-F6EECF244321}">
                <p14:modId xmlns:p14="http://schemas.microsoft.com/office/powerpoint/2010/main" val="1011433464"/>
              </p:ext>
            </p:extLst>
          </p:nvPr>
        </p:nvGraphicFramePr>
        <p:xfrm>
          <a:off x="5840732" y="2391046"/>
          <a:ext cx="4061460" cy="22707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398572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11</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314269" y="1674119"/>
            <a:ext cx="9215120" cy="4337123"/>
          </a:xfrm>
          <a:prstGeom prst="rect">
            <a:avLst/>
          </a:prstGeom>
        </p:spPr>
      </p:pic>
      <p:sp>
        <p:nvSpPr>
          <p:cNvPr id="2" name="TextBox 1">
            <a:extLst>
              <a:ext uri="{FF2B5EF4-FFF2-40B4-BE49-F238E27FC236}">
                <a16:creationId xmlns:a16="http://schemas.microsoft.com/office/drawing/2014/main" id="{07E2434C-D0B7-8708-C596-84F470DBEFD7}"/>
              </a:ext>
            </a:extLst>
          </p:cNvPr>
          <p:cNvSpPr txBox="1"/>
          <p:nvPr/>
        </p:nvSpPr>
        <p:spPr>
          <a:xfrm>
            <a:off x="1584234" y="4319451"/>
            <a:ext cx="1306285" cy="646331"/>
          </a:xfrm>
          <a:prstGeom prst="rect">
            <a:avLst/>
          </a:prstGeom>
          <a:noFill/>
        </p:spPr>
        <p:txBody>
          <a:bodyPr wrap="square" rtlCol="0">
            <a:spAutoFit/>
          </a:bodyPr>
          <a:lstStyle/>
          <a:p>
            <a:r>
              <a:rPr lang="en-US" sz="1200" dirty="0">
                <a:solidFill>
                  <a:schemeClr val="bg1"/>
                </a:solidFill>
              </a:rPr>
              <a:t>Monthly</a:t>
            </a:r>
          </a:p>
          <a:p>
            <a:r>
              <a:rPr lang="en-US" sz="1200" dirty="0">
                <a:solidFill>
                  <a:schemeClr val="bg1"/>
                </a:solidFill>
              </a:rPr>
              <a:t>Student Survey:  2x/year</a:t>
            </a:r>
            <a:r>
              <a:rPr lang="en-US" sz="1200" dirty="0"/>
              <a:t> </a:t>
            </a:r>
          </a:p>
        </p:txBody>
      </p:sp>
      <p:sp>
        <p:nvSpPr>
          <p:cNvPr id="5" name="TextBox 4">
            <a:extLst>
              <a:ext uri="{FF2B5EF4-FFF2-40B4-BE49-F238E27FC236}">
                <a16:creationId xmlns:a16="http://schemas.microsoft.com/office/drawing/2014/main" id="{34BAA6C7-5F01-CBA7-B10C-9987981DE79F}"/>
              </a:ext>
            </a:extLst>
          </p:cNvPr>
          <p:cNvSpPr txBox="1"/>
          <p:nvPr/>
        </p:nvSpPr>
        <p:spPr>
          <a:xfrm>
            <a:off x="7132683" y="4319451"/>
            <a:ext cx="1428206" cy="646331"/>
          </a:xfrm>
          <a:prstGeom prst="rect">
            <a:avLst/>
          </a:prstGeom>
          <a:noFill/>
        </p:spPr>
        <p:txBody>
          <a:bodyPr wrap="square" rtlCol="0">
            <a:spAutoFit/>
          </a:bodyPr>
          <a:lstStyle/>
          <a:p>
            <a:r>
              <a:rPr lang="en-US" sz="1200" dirty="0">
                <a:solidFill>
                  <a:schemeClr val="bg1"/>
                </a:solidFill>
              </a:rPr>
              <a:t>D2L Brightspace   ongoing training</a:t>
            </a:r>
          </a:p>
          <a:p>
            <a:r>
              <a:rPr lang="en-US" sz="1200" dirty="0">
                <a:solidFill>
                  <a:schemeClr val="bg1"/>
                </a:solidFill>
              </a:rPr>
              <a:t>(Intelligent Agents)</a:t>
            </a:r>
          </a:p>
        </p:txBody>
      </p:sp>
      <p:sp>
        <p:nvSpPr>
          <p:cNvPr id="6" name="TextBox 5">
            <a:extLst>
              <a:ext uri="{FF2B5EF4-FFF2-40B4-BE49-F238E27FC236}">
                <a16:creationId xmlns:a16="http://schemas.microsoft.com/office/drawing/2014/main" id="{99F0DB12-B6C5-9B10-6EE7-4D6804AB9DD5}"/>
              </a:ext>
            </a:extLst>
          </p:cNvPr>
          <p:cNvSpPr txBox="1"/>
          <p:nvPr/>
        </p:nvSpPr>
        <p:spPr>
          <a:xfrm>
            <a:off x="8953139" y="4180113"/>
            <a:ext cx="1306285" cy="1569660"/>
          </a:xfrm>
          <a:prstGeom prst="rect">
            <a:avLst/>
          </a:prstGeom>
          <a:noFill/>
        </p:spPr>
        <p:txBody>
          <a:bodyPr wrap="square" rtlCol="0">
            <a:spAutoFit/>
          </a:bodyPr>
          <a:lstStyle/>
          <a:p>
            <a:r>
              <a:rPr lang="en-US" sz="1200" dirty="0">
                <a:solidFill>
                  <a:schemeClr val="bg1"/>
                </a:solidFill>
              </a:rPr>
              <a:t>Collaboration:  Secondary school teams, weekly RMOL team </a:t>
            </a:r>
          </a:p>
          <a:p>
            <a:r>
              <a:rPr lang="en-US" sz="1200" dirty="0">
                <a:solidFill>
                  <a:schemeClr val="bg1"/>
                </a:solidFill>
              </a:rPr>
              <a:t>D2L Brightspace Community </a:t>
            </a:r>
          </a:p>
          <a:p>
            <a:r>
              <a:rPr lang="en-US" sz="1200" dirty="0">
                <a:solidFill>
                  <a:schemeClr val="bg1"/>
                </a:solidFill>
              </a:rPr>
              <a:t>District Learning Services support </a:t>
            </a:r>
          </a:p>
        </p:txBody>
      </p:sp>
      <p:sp>
        <p:nvSpPr>
          <p:cNvPr id="7" name="TextBox 6">
            <a:extLst>
              <a:ext uri="{FF2B5EF4-FFF2-40B4-BE49-F238E27FC236}">
                <a16:creationId xmlns:a16="http://schemas.microsoft.com/office/drawing/2014/main" id="{FFF6D0DB-527C-B919-F987-54109D5D3F1F}"/>
              </a:ext>
            </a:extLst>
          </p:cNvPr>
          <p:cNvSpPr txBox="1"/>
          <p:nvPr/>
        </p:nvSpPr>
        <p:spPr>
          <a:xfrm>
            <a:off x="5207726" y="4042451"/>
            <a:ext cx="1428206" cy="1200329"/>
          </a:xfrm>
          <a:prstGeom prst="rect">
            <a:avLst/>
          </a:prstGeom>
          <a:noFill/>
        </p:spPr>
        <p:txBody>
          <a:bodyPr wrap="square" rtlCol="0">
            <a:spAutoFit/>
          </a:bodyPr>
          <a:lstStyle/>
          <a:p>
            <a:r>
              <a:rPr lang="en-US" sz="1200" dirty="0">
                <a:solidFill>
                  <a:schemeClr val="bg1"/>
                </a:solidFill>
              </a:rPr>
              <a:t>Formal Reporting Cycle:</a:t>
            </a:r>
          </a:p>
          <a:p>
            <a:r>
              <a:rPr lang="en-US" sz="1200" dirty="0">
                <a:solidFill>
                  <a:schemeClr val="bg1"/>
                </a:solidFill>
              </a:rPr>
              <a:t>Term 1</a:t>
            </a:r>
          </a:p>
          <a:p>
            <a:r>
              <a:rPr lang="en-US" sz="1200" dirty="0">
                <a:solidFill>
                  <a:schemeClr val="bg1"/>
                </a:solidFill>
              </a:rPr>
              <a:t>Term 2</a:t>
            </a:r>
            <a:br>
              <a:rPr lang="en-US" sz="1200" dirty="0">
                <a:solidFill>
                  <a:schemeClr val="bg1"/>
                </a:solidFill>
              </a:rPr>
            </a:br>
            <a:r>
              <a:rPr lang="en-US" sz="1200" dirty="0">
                <a:solidFill>
                  <a:schemeClr val="bg1"/>
                </a:solidFill>
              </a:rPr>
              <a:t>Term 3</a:t>
            </a:r>
          </a:p>
          <a:p>
            <a:r>
              <a:rPr lang="en-US" sz="1200" dirty="0">
                <a:solidFill>
                  <a:schemeClr val="bg1"/>
                </a:solidFill>
              </a:rPr>
              <a:t>Term 4</a:t>
            </a:r>
          </a:p>
        </p:txBody>
      </p:sp>
      <p:sp>
        <p:nvSpPr>
          <p:cNvPr id="8" name="TextBox 7">
            <a:extLst>
              <a:ext uri="{FF2B5EF4-FFF2-40B4-BE49-F238E27FC236}">
                <a16:creationId xmlns:a16="http://schemas.microsoft.com/office/drawing/2014/main" id="{88E6BC28-A853-54D1-5FD7-9995FDB9737A}"/>
              </a:ext>
            </a:extLst>
          </p:cNvPr>
          <p:cNvSpPr txBox="1"/>
          <p:nvPr/>
        </p:nvSpPr>
        <p:spPr>
          <a:xfrm>
            <a:off x="3360780" y="4319451"/>
            <a:ext cx="1428206" cy="646331"/>
          </a:xfrm>
          <a:prstGeom prst="rect">
            <a:avLst/>
          </a:prstGeom>
          <a:noFill/>
        </p:spPr>
        <p:txBody>
          <a:bodyPr wrap="square" rtlCol="0">
            <a:spAutoFit/>
          </a:bodyPr>
          <a:lstStyle/>
          <a:p>
            <a:pPr algn="ctr"/>
            <a:r>
              <a:rPr lang="en-US" sz="1200" dirty="0">
                <a:solidFill>
                  <a:schemeClr val="bg1"/>
                </a:solidFill>
              </a:rPr>
              <a:t>30% Grade 10-12</a:t>
            </a:r>
          </a:p>
          <a:p>
            <a:pPr algn="ctr"/>
            <a:r>
              <a:rPr lang="en-US" sz="1200" dirty="0">
                <a:solidFill>
                  <a:schemeClr val="bg1"/>
                </a:solidFill>
              </a:rPr>
              <a:t>Course completion rate by term 3</a:t>
            </a:r>
          </a:p>
        </p:txBody>
      </p:sp>
    </p:spTree>
    <p:extLst>
      <p:ext uri="{BB962C8B-B14F-4D97-AF65-F5344CB8AC3E}">
        <p14:creationId xmlns:p14="http://schemas.microsoft.com/office/powerpoint/2010/main" val="405778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12</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19ECF0-CECB-AA3D-C973-E11804309FD6}"/>
              </a:ext>
            </a:extLst>
          </p:cNvPr>
          <p:cNvSpPr txBox="1"/>
          <p:nvPr/>
        </p:nvSpPr>
        <p:spPr>
          <a:xfrm>
            <a:off x="8999605" y="1524753"/>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5998101"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Nurture the potential of each student </a:t>
            </a:r>
          </a:p>
        </p:txBody>
      </p:sp>
      <p:sp>
        <p:nvSpPr>
          <p:cNvPr id="18" name="TextBox 17">
            <a:extLst>
              <a:ext uri="{FF2B5EF4-FFF2-40B4-BE49-F238E27FC236}">
                <a16:creationId xmlns:a16="http://schemas.microsoft.com/office/drawing/2014/main" id="{0ED1FB62-A2AA-99E2-5AD8-D92D741465D7}"/>
              </a:ext>
            </a:extLst>
          </p:cNvPr>
          <p:cNvSpPr txBox="1"/>
          <p:nvPr/>
        </p:nvSpPr>
        <p:spPr>
          <a:xfrm>
            <a:off x="8999605" y="3931069"/>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pic>
        <p:nvPicPr>
          <p:cNvPr id="12" name="Picture 11">
            <a:extLst>
              <a:ext uri="{FF2B5EF4-FFF2-40B4-BE49-F238E27FC236}">
                <a16:creationId xmlns:a16="http://schemas.microsoft.com/office/drawing/2014/main" id="{64168D80-0606-0101-384D-B2E03042B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37372" y="4053530"/>
            <a:ext cx="2743200" cy="2743200"/>
          </a:xfrm>
          <a:prstGeom prst="rect">
            <a:avLst/>
          </a:prstGeom>
        </p:spPr>
      </p:pic>
      <p:pic>
        <p:nvPicPr>
          <p:cNvPr id="13" name="Picture 12">
            <a:extLst>
              <a:ext uri="{FF2B5EF4-FFF2-40B4-BE49-F238E27FC236}">
                <a16:creationId xmlns:a16="http://schemas.microsoft.com/office/drawing/2014/main" id="{533C9652-5E9A-46AF-D416-8C520D75C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884" y="4495800"/>
            <a:ext cx="2743200" cy="2743200"/>
          </a:xfrm>
          <a:prstGeom prst="rect">
            <a:avLst/>
          </a:prstGeom>
        </p:spPr>
      </p:pic>
      <p:sp>
        <p:nvSpPr>
          <p:cNvPr id="3" name="TextBox 2">
            <a:extLst>
              <a:ext uri="{FF2B5EF4-FFF2-40B4-BE49-F238E27FC236}">
                <a16:creationId xmlns:a16="http://schemas.microsoft.com/office/drawing/2014/main" id="{8BEC28E8-C87E-C59D-5D7D-405959BEB461}"/>
              </a:ext>
            </a:extLst>
          </p:cNvPr>
          <p:cNvSpPr txBox="1"/>
          <p:nvPr/>
        </p:nvSpPr>
        <p:spPr>
          <a:xfrm>
            <a:off x="439271" y="3809083"/>
            <a:ext cx="6492240" cy="369332"/>
          </a:xfrm>
          <a:prstGeom prst="rect">
            <a:avLst/>
          </a:prstGeom>
          <a:noFill/>
        </p:spPr>
        <p:txBody>
          <a:bodyPr wrap="square">
            <a:spAutoFit/>
          </a:bodyPr>
          <a:lstStyle/>
          <a:p>
            <a:pPr marL="0" marR="0" fontAlgn="base">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To increase student performance in numeracy and literacy </a:t>
            </a:r>
            <a:endParaRPr lang="en-US" sz="1800" b="1" dirty="0">
              <a:effectLst/>
              <a:latin typeface="Times New Roman" panose="02020603050405020304" pitchFamily="18" charset="0"/>
              <a:ea typeface="Times New Roman" panose="02020603050405020304" pitchFamily="18" charset="0"/>
            </a:endParaRPr>
          </a:p>
        </p:txBody>
      </p:sp>
      <p:pic>
        <p:nvPicPr>
          <p:cNvPr id="4" name="Picture 4" descr="Celebrating Numeracy/ Maths Week in RME. – Learning RMPS">
            <a:extLst>
              <a:ext uri="{FF2B5EF4-FFF2-40B4-BE49-F238E27FC236}">
                <a16:creationId xmlns:a16="http://schemas.microsoft.com/office/drawing/2014/main" id="{5279BC5E-A1A8-9579-48BC-1E78E6F43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028" y="1201924"/>
            <a:ext cx="3561606" cy="1976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descr="National Family Literacy Day - Neil Squire Society">
            <a:extLst>
              <a:ext uri="{FF2B5EF4-FFF2-40B4-BE49-F238E27FC236}">
                <a16:creationId xmlns:a16="http://schemas.microsoft.com/office/drawing/2014/main" id="{2F8FC4C0-207B-E4B4-E0B1-FE56A2BD75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5019" y="3970562"/>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67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13</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2701">
            <a:off x="10297792" y="4878668"/>
            <a:ext cx="1524493" cy="1524493"/>
          </a:xfrm>
          <a:prstGeom prst="rect">
            <a:avLst/>
          </a:prstGeom>
        </p:spPr>
      </p:pic>
      <p:sp>
        <p:nvSpPr>
          <p:cNvPr id="4" name="TextBox 3">
            <a:extLst>
              <a:ext uri="{FF2B5EF4-FFF2-40B4-BE49-F238E27FC236}">
                <a16:creationId xmlns:a16="http://schemas.microsoft.com/office/drawing/2014/main" id="{2BE14214-A1D4-B429-740D-7E195E4E3653}"/>
              </a:ext>
            </a:extLst>
          </p:cNvPr>
          <p:cNvSpPr txBox="1"/>
          <p:nvPr/>
        </p:nvSpPr>
        <p:spPr>
          <a:xfrm>
            <a:off x="1008402" y="2500232"/>
            <a:ext cx="2301239" cy="1815882"/>
          </a:xfrm>
          <a:prstGeom prst="rect">
            <a:avLst/>
          </a:prstGeom>
          <a:noFill/>
        </p:spPr>
        <p:txBody>
          <a:bodyPr wrap="square">
            <a:spAutoFit/>
          </a:bodyPr>
          <a:lstStyle/>
          <a:p>
            <a:pPr marR="0" lvl="0" algn="ctr" fontAlgn="base">
              <a:spcBef>
                <a:spcPts val="0"/>
              </a:spcBef>
              <a:spcAft>
                <a:spcPts val="0"/>
              </a:spcAft>
            </a:pPr>
            <a:r>
              <a:rPr lang="en-US" sz="1600" dirty="0">
                <a:effectLst/>
                <a:latin typeface="Calibri" panose="020F0502020204030204" pitchFamily="34" charset="0"/>
                <a:ea typeface="Times New Roman" panose="02020603050405020304" pitchFamily="18" charset="0"/>
              </a:rPr>
              <a:t>Graduation Numeracy and Literacy 10 Assessments indicate that students need further practice with analyzing and justifying responses</a:t>
            </a:r>
          </a:p>
        </p:txBody>
      </p:sp>
      <p:sp>
        <p:nvSpPr>
          <p:cNvPr id="6" name="TextBox 5">
            <a:extLst>
              <a:ext uri="{FF2B5EF4-FFF2-40B4-BE49-F238E27FC236}">
                <a16:creationId xmlns:a16="http://schemas.microsoft.com/office/drawing/2014/main" id="{C89586ED-45BF-C849-8253-DFF909AC5CA0}"/>
              </a:ext>
            </a:extLst>
          </p:cNvPr>
          <p:cNvSpPr txBox="1"/>
          <p:nvPr/>
        </p:nvSpPr>
        <p:spPr>
          <a:xfrm>
            <a:off x="4815840" y="2577175"/>
            <a:ext cx="2301239" cy="1107996"/>
          </a:xfrm>
          <a:prstGeom prst="rect">
            <a:avLst/>
          </a:prstGeom>
          <a:noFill/>
        </p:spPr>
        <p:txBody>
          <a:bodyPr wrap="square">
            <a:spAutoFit/>
          </a:bodyPr>
          <a:lstStyle/>
          <a:p>
            <a:endParaRPr lang="en-US" dirty="0">
              <a:cs typeface="Calibri"/>
            </a:endParaRPr>
          </a:p>
          <a:p>
            <a:pPr algn="ctr"/>
            <a:r>
              <a:rPr lang="en-US" sz="1600" dirty="0">
                <a:cs typeface="Calibri"/>
              </a:rPr>
              <a:t>Critical Thinking and Problem Solving </a:t>
            </a:r>
          </a:p>
          <a:p>
            <a:pPr algn="ctr"/>
            <a:r>
              <a:rPr lang="en-US" sz="1600" dirty="0">
                <a:cs typeface="Calibri"/>
              </a:rPr>
              <a:t>Depth of Knowledge</a:t>
            </a:r>
          </a:p>
        </p:txBody>
      </p:sp>
      <p:sp>
        <p:nvSpPr>
          <p:cNvPr id="8" name="TextBox 7">
            <a:extLst>
              <a:ext uri="{FF2B5EF4-FFF2-40B4-BE49-F238E27FC236}">
                <a16:creationId xmlns:a16="http://schemas.microsoft.com/office/drawing/2014/main" id="{80F0F71D-0319-9CA2-B282-3AEAE51B1FB6}"/>
              </a:ext>
            </a:extLst>
          </p:cNvPr>
          <p:cNvSpPr txBox="1"/>
          <p:nvPr/>
        </p:nvSpPr>
        <p:spPr>
          <a:xfrm>
            <a:off x="8763860" y="2746452"/>
            <a:ext cx="2301239" cy="2062103"/>
          </a:xfrm>
          <a:prstGeom prst="rect">
            <a:avLst/>
          </a:prstGeom>
          <a:noFill/>
        </p:spPr>
        <p:txBody>
          <a:bodyPr wrap="square">
            <a:spAutoFit/>
          </a:bodyPr>
          <a:lstStyle/>
          <a:p>
            <a:pPr marL="0" marR="0" algn="ctr" fontAlgn="base">
              <a:spcBef>
                <a:spcPts val="0"/>
              </a:spcBef>
              <a:spcAft>
                <a:spcPts val="0"/>
              </a:spcAft>
            </a:pPr>
            <a:r>
              <a:rPr lang="en-US" sz="1600" dirty="0">
                <a:latin typeface="Calibri" panose="020F0502020204030204" pitchFamily="34" charset="0"/>
                <a:ea typeface="Times New Roman" panose="02020603050405020304" pitchFamily="18" charset="0"/>
              </a:rPr>
              <a:t>Will a focus on teaching strategies for </a:t>
            </a:r>
            <a:r>
              <a:rPr lang="en-US" sz="1600" dirty="0">
                <a:effectLst/>
                <a:latin typeface="Calibri" panose="020F0502020204030204" pitchFamily="34" charset="0"/>
                <a:ea typeface="Times New Roman" panose="02020603050405020304" pitchFamily="18" charset="0"/>
              </a:rPr>
              <a:t>Critical Thinking and Problem-Solving increase student </a:t>
            </a:r>
            <a:r>
              <a:rPr lang="en-US" sz="1600" dirty="0">
                <a:latin typeface="Calibri" panose="020F0502020204030204" pitchFamily="34" charset="0"/>
                <a:ea typeface="Times New Roman" panose="02020603050405020304" pitchFamily="18" charset="0"/>
              </a:rPr>
              <a:t>achievement </a:t>
            </a:r>
            <a:r>
              <a:rPr lang="en-US" sz="1600" dirty="0">
                <a:effectLst/>
                <a:latin typeface="Calibri" panose="020F0502020204030204" pitchFamily="34" charset="0"/>
                <a:ea typeface="Times New Roman" panose="02020603050405020304" pitchFamily="18" charset="0"/>
              </a:rPr>
              <a:t>on the </a:t>
            </a:r>
            <a:r>
              <a:rPr lang="en-US" sz="1600" dirty="0">
                <a:latin typeface="Calibri" panose="020F0502020204030204" pitchFamily="34" charset="0"/>
                <a:ea typeface="Times New Roman" panose="02020603050405020304" pitchFamily="18" charset="0"/>
              </a:rPr>
              <a:t>Graduation Numeracy and Literacy 10 Assessments?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059624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14</a:t>
            </a:fld>
            <a:endParaRPr lang="en-US" sz="1600" b="1" dirty="0">
              <a:solidFill>
                <a:srgbClr val="215572"/>
              </a:solidFill>
            </a:endParaRPr>
          </a:p>
        </p:txBody>
      </p:sp>
      <p:pic>
        <p:nvPicPr>
          <p:cNvPr id="2050" name="Picture 2">
            <a:extLst>
              <a:ext uri="{FF2B5EF4-FFF2-40B4-BE49-F238E27FC236}">
                <a16:creationId xmlns:a16="http://schemas.microsoft.com/office/drawing/2014/main" id="{F5C34837-B387-3C22-2B38-252018BA3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61" y="1741145"/>
            <a:ext cx="3966210" cy="23863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90754A2-5207-CFA9-6033-0E78AF852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6370" y="2181128"/>
            <a:ext cx="4144969" cy="24784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1F2975C-CAC7-D48C-FDB3-E6EDA0DDFF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1065" y="5017017"/>
            <a:ext cx="5615580" cy="1259906"/>
          </a:xfrm>
          <a:prstGeom prst="rect">
            <a:avLst/>
          </a:prstGeom>
          <a:noFill/>
          <a:ln>
            <a:noFill/>
          </a:ln>
        </p:spPr>
      </p:pic>
      <p:sp>
        <p:nvSpPr>
          <p:cNvPr id="8" name="TextBox 7">
            <a:extLst>
              <a:ext uri="{FF2B5EF4-FFF2-40B4-BE49-F238E27FC236}">
                <a16:creationId xmlns:a16="http://schemas.microsoft.com/office/drawing/2014/main" id="{ABAC43CE-82EA-EEC6-AF2A-C92C55641569}"/>
              </a:ext>
            </a:extLst>
          </p:cNvPr>
          <p:cNvSpPr txBox="1"/>
          <p:nvPr/>
        </p:nvSpPr>
        <p:spPr>
          <a:xfrm>
            <a:off x="1988820" y="1015595"/>
            <a:ext cx="7766325" cy="365125"/>
          </a:xfrm>
          <a:prstGeom prst="rect">
            <a:avLst/>
          </a:prstGeom>
          <a:solidFill>
            <a:srgbClr val="000000">
              <a:alpha val="50000"/>
            </a:srgbClr>
          </a:solidFill>
          <a:ln>
            <a:noFill/>
          </a:ln>
        </p:spPr>
        <p:txBody>
          <a:bodyPr wrap="square" rtlCol="0" anchor="ctr">
            <a:noAutofit/>
          </a:bodyPr>
          <a:lstStyle/>
          <a:p>
            <a:pPr algn="ctr">
              <a:spcAft>
                <a:spcPts val="600"/>
              </a:spcAft>
            </a:pPr>
            <a:r>
              <a:rPr lang="en-US" sz="1600" dirty="0">
                <a:solidFill>
                  <a:srgbClr val="FFFFFF"/>
                </a:solidFill>
                <a:latin typeface="Roboto" panose="02000000000000000000" pitchFamily="2" charset="0"/>
                <a:ea typeface="Roboto" panose="02000000000000000000" pitchFamily="2" charset="0"/>
              </a:rPr>
              <a:t>Literacy 10 Graduation Assessment</a:t>
            </a:r>
          </a:p>
        </p:txBody>
      </p:sp>
      <p:pic>
        <p:nvPicPr>
          <p:cNvPr id="2052" name="Picture 4">
            <a:extLst>
              <a:ext uri="{FF2B5EF4-FFF2-40B4-BE49-F238E27FC236}">
                <a16:creationId xmlns:a16="http://schemas.microsoft.com/office/drawing/2014/main" id="{A68F042E-0586-42FE-527B-5C25EE713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134" y="4340323"/>
            <a:ext cx="3786182" cy="226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7236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15</a:t>
            </a:fld>
            <a:endParaRPr lang="en-US" sz="1600" b="1" dirty="0">
              <a:solidFill>
                <a:srgbClr val="215572"/>
              </a:solidFill>
            </a:endParaRPr>
          </a:p>
        </p:txBody>
      </p:sp>
      <p:pic>
        <p:nvPicPr>
          <p:cNvPr id="4" name="Picture 3">
            <a:extLst>
              <a:ext uri="{FF2B5EF4-FFF2-40B4-BE49-F238E27FC236}">
                <a16:creationId xmlns:a16="http://schemas.microsoft.com/office/drawing/2014/main" id="{B1F2975C-CAC7-D48C-FDB3-E6EDA0DDFF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5093217"/>
            <a:ext cx="5615580" cy="1259906"/>
          </a:xfrm>
          <a:prstGeom prst="rect">
            <a:avLst/>
          </a:prstGeom>
          <a:noFill/>
          <a:ln>
            <a:noFill/>
          </a:ln>
        </p:spPr>
      </p:pic>
      <p:sp>
        <p:nvSpPr>
          <p:cNvPr id="8" name="TextBox 7">
            <a:extLst>
              <a:ext uri="{FF2B5EF4-FFF2-40B4-BE49-F238E27FC236}">
                <a16:creationId xmlns:a16="http://schemas.microsoft.com/office/drawing/2014/main" id="{ABAC43CE-82EA-EEC6-AF2A-C92C55641569}"/>
              </a:ext>
            </a:extLst>
          </p:cNvPr>
          <p:cNvSpPr txBox="1"/>
          <p:nvPr/>
        </p:nvSpPr>
        <p:spPr>
          <a:xfrm>
            <a:off x="1988820" y="1015595"/>
            <a:ext cx="7766325" cy="365125"/>
          </a:xfrm>
          <a:prstGeom prst="rect">
            <a:avLst/>
          </a:prstGeom>
          <a:solidFill>
            <a:srgbClr val="000000">
              <a:alpha val="50000"/>
            </a:srgbClr>
          </a:solidFill>
          <a:ln>
            <a:noFill/>
          </a:ln>
        </p:spPr>
        <p:txBody>
          <a:bodyPr wrap="square" rtlCol="0" anchor="ctr">
            <a:noAutofit/>
          </a:bodyPr>
          <a:lstStyle/>
          <a:p>
            <a:pPr algn="ctr">
              <a:spcAft>
                <a:spcPts val="600"/>
              </a:spcAft>
            </a:pPr>
            <a:r>
              <a:rPr lang="en-US" sz="1600" dirty="0">
                <a:solidFill>
                  <a:srgbClr val="FFFFFF"/>
                </a:solidFill>
                <a:latin typeface="Roboto" panose="02000000000000000000" pitchFamily="2" charset="0"/>
                <a:ea typeface="Roboto" panose="02000000000000000000" pitchFamily="2" charset="0"/>
              </a:rPr>
              <a:t>Numeracy 10 Graduation Assessment</a:t>
            </a:r>
          </a:p>
        </p:txBody>
      </p:sp>
      <p:pic>
        <p:nvPicPr>
          <p:cNvPr id="5" name="Picture 4">
            <a:extLst>
              <a:ext uri="{FF2B5EF4-FFF2-40B4-BE49-F238E27FC236}">
                <a16:creationId xmlns:a16="http://schemas.microsoft.com/office/drawing/2014/main" id="{C964B4C4-4CBA-40A1-15A7-1A68FA391290}"/>
              </a:ext>
            </a:extLst>
          </p:cNvPr>
          <p:cNvPicPr>
            <a:picLocks noChangeAspect="1"/>
          </p:cNvPicPr>
          <p:nvPr/>
        </p:nvPicPr>
        <p:blipFill>
          <a:blip r:embed="rId4"/>
          <a:stretch>
            <a:fillRect/>
          </a:stretch>
        </p:blipFill>
        <p:spPr>
          <a:xfrm>
            <a:off x="227055" y="2029542"/>
            <a:ext cx="4419600" cy="2676525"/>
          </a:xfrm>
          <a:prstGeom prst="rect">
            <a:avLst/>
          </a:prstGeom>
        </p:spPr>
      </p:pic>
      <p:pic>
        <p:nvPicPr>
          <p:cNvPr id="3079" name="Picture 7">
            <a:extLst>
              <a:ext uri="{FF2B5EF4-FFF2-40B4-BE49-F238E27FC236}">
                <a16:creationId xmlns:a16="http://schemas.microsoft.com/office/drawing/2014/main" id="{C48A88C6-A077-D7E9-85DD-CA0D454F6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095" y="2047875"/>
            <a:ext cx="45910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14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16</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907" r="2012"/>
          <a:stretch/>
        </p:blipFill>
        <p:spPr>
          <a:xfrm>
            <a:off x="1513529" y="1972869"/>
            <a:ext cx="9215120" cy="4337123"/>
          </a:xfrm>
          <a:prstGeom prst="rect">
            <a:avLst/>
          </a:prstGeom>
        </p:spPr>
      </p:pic>
      <p:sp>
        <p:nvSpPr>
          <p:cNvPr id="2" name="TextBox 1">
            <a:extLst>
              <a:ext uri="{FF2B5EF4-FFF2-40B4-BE49-F238E27FC236}">
                <a16:creationId xmlns:a16="http://schemas.microsoft.com/office/drawing/2014/main" id="{7BB6997E-3EB6-C7D4-68D5-01ABA4908B8E}"/>
              </a:ext>
            </a:extLst>
          </p:cNvPr>
          <p:cNvSpPr txBox="1"/>
          <p:nvPr/>
        </p:nvSpPr>
        <p:spPr>
          <a:xfrm>
            <a:off x="1706882" y="4397827"/>
            <a:ext cx="1545773" cy="1492716"/>
          </a:xfrm>
          <a:prstGeom prst="rect">
            <a:avLst/>
          </a:prstGeom>
          <a:noFill/>
        </p:spPr>
        <p:txBody>
          <a:bodyPr wrap="square" rtlCol="0">
            <a:spAutoFit/>
          </a:bodyPr>
          <a:lstStyle/>
          <a:p>
            <a:r>
              <a:rPr lang="en-US" sz="1100" dirty="0">
                <a:solidFill>
                  <a:schemeClr val="bg1"/>
                </a:solidFill>
              </a:rPr>
              <a:t>Fall Assessment </a:t>
            </a:r>
          </a:p>
          <a:p>
            <a:r>
              <a:rPr lang="en-US" sz="1100" dirty="0">
                <a:solidFill>
                  <a:schemeClr val="bg1"/>
                </a:solidFill>
              </a:rPr>
              <a:t>Fall Data Review</a:t>
            </a:r>
          </a:p>
          <a:p>
            <a:r>
              <a:rPr lang="en-US" sz="1100" dirty="0">
                <a:solidFill>
                  <a:schemeClr val="bg1"/>
                </a:solidFill>
              </a:rPr>
              <a:t>Winter Assessment </a:t>
            </a:r>
          </a:p>
          <a:p>
            <a:r>
              <a:rPr lang="en-US" sz="1100" dirty="0">
                <a:solidFill>
                  <a:schemeClr val="bg1"/>
                </a:solidFill>
              </a:rPr>
              <a:t>Winter Data Review</a:t>
            </a:r>
          </a:p>
          <a:p>
            <a:r>
              <a:rPr lang="en-US" sz="1100" dirty="0">
                <a:solidFill>
                  <a:schemeClr val="bg1"/>
                </a:solidFill>
              </a:rPr>
              <a:t>Spring Assessment </a:t>
            </a:r>
          </a:p>
          <a:p>
            <a:r>
              <a:rPr lang="en-US" sz="1100" dirty="0">
                <a:solidFill>
                  <a:schemeClr val="bg1"/>
                </a:solidFill>
              </a:rPr>
              <a:t>Spring Data </a:t>
            </a:r>
            <a:r>
              <a:rPr lang="en-US" sz="1200" dirty="0">
                <a:solidFill>
                  <a:schemeClr val="bg1"/>
                </a:solidFill>
              </a:rPr>
              <a:t>Review</a:t>
            </a:r>
          </a:p>
          <a:p>
            <a:endParaRPr lang="en-US" sz="1200" dirty="0">
              <a:solidFill>
                <a:schemeClr val="bg1"/>
              </a:solidFill>
            </a:endParaRPr>
          </a:p>
          <a:p>
            <a:endParaRPr lang="en-US" sz="1200" dirty="0">
              <a:solidFill>
                <a:schemeClr val="bg1"/>
              </a:solidFill>
            </a:endParaRPr>
          </a:p>
        </p:txBody>
      </p:sp>
      <p:sp>
        <p:nvSpPr>
          <p:cNvPr id="6" name="TextBox 5">
            <a:extLst>
              <a:ext uri="{FF2B5EF4-FFF2-40B4-BE49-F238E27FC236}">
                <a16:creationId xmlns:a16="http://schemas.microsoft.com/office/drawing/2014/main" id="{A1474155-DF75-0F9D-258E-84FB5D5A553C}"/>
              </a:ext>
            </a:extLst>
          </p:cNvPr>
          <p:cNvSpPr txBox="1"/>
          <p:nvPr/>
        </p:nvSpPr>
        <p:spPr>
          <a:xfrm>
            <a:off x="3622765" y="4150137"/>
            <a:ext cx="1297577" cy="1785104"/>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bg1"/>
                </a:solidFill>
              </a:rPr>
              <a:t>10% increase of students demonstrate Proficiency (GNA &amp; GLA 10)</a:t>
            </a:r>
          </a:p>
          <a:p>
            <a:pPr marL="171450" indent="-171450">
              <a:buFont typeface="Arial" panose="020B0604020202020204" pitchFamily="34" charset="0"/>
              <a:buChar char="•"/>
            </a:pPr>
            <a:r>
              <a:rPr lang="en-US" sz="1100" dirty="0">
                <a:solidFill>
                  <a:schemeClr val="bg1"/>
                </a:solidFill>
              </a:rPr>
              <a:t>10% increase noted in Depth of Knowledge response completions</a:t>
            </a:r>
          </a:p>
        </p:txBody>
      </p:sp>
      <p:sp>
        <p:nvSpPr>
          <p:cNvPr id="7" name="TextBox 6">
            <a:extLst>
              <a:ext uri="{FF2B5EF4-FFF2-40B4-BE49-F238E27FC236}">
                <a16:creationId xmlns:a16="http://schemas.microsoft.com/office/drawing/2014/main" id="{45AFCE31-B3DA-DC5D-0F2E-0A217EBA11BB}"/>
              </a:ext>
            </a:extLst>
          </p:cNvPr>
          <p:cNvSpPr txBox="1"/>
          <p:nvPr/>
        </p:nvSpPr>
        <p:spPr>
          <a:xfrm>
            <a:off x="5490599" y="4528632"/>
            <a:ext cx="1454331" cy="769441"/>
          </a:xfrm>
          <a:prstGeom prst="rect">
            <a:avLst/>
          </a:prstGeom>
          <a:noFill/>
        </p:spPr>
        <p:txBody>
          <a:bodyPr wrap="square" rtlCol="0">
            <a:spAutoFit/>
          </a:bodyPr>
          <a:lstStyle/>
          <a:p>
            <a:r>
              <a:rPr lang="en-US" sz="1100" dirty="0">
                <a:solidFill>
                  <a:schemeClr val="bg1"/>
                </a:solidFill>
              </a:rPr>
              <a:t>October 2023</a:t>
            </a:r>
          </a:p>
          <a:p>
            <a:r>
              <a:rPr lang="en-US" sz="1100" dirty="0">
                <a:solidFill>
                  <a:schemeClr val="bg1"/>
                </a:solidFill>
              </a:rPr>
              <a:t>January 2024</a:t>
            </a:r>
          </a:p>
          <a:p>
            <a:r>
              <a:rPr lang="en-US" sz="1100" dirty="0">
                <a:solidFill>
                  <a:schemeClr val="bg1"/>
                </a:solidFill>
              </a:rPr>
              <a:t>April 2024</a:t>
            </a:r>
          </a:p>
          <a:p>
            <a:r>
              <a:rPr lang="en-US" sz="1100" dirty="0">
                <a:solidFill>
                  <a:schemeClr val="bg1"/>
                </a:solidFill>
              </a:rPr>
              <a:t>June 2024</a:t>
            </a:r>
          </a:p>
        </p:txBody>
      </p:sp>
      <p:sp>
        <p:nvSpPr>
          <p:cNvPr id="8" name="TextBox 7">
            <a:extLst>
              <a:ext uri="{FF2B5EF4-FFF2-40B4-BE49-F238E27FC236}">
                <a16:creationId xmlns:a16="http://schemas.microsoft.com/office/drawing/2014/main" id="{105131B1-2C5C-F5A1-0878-13E900ACDD10}"/>
              </a:ext>
            </a:extLst>
          </p:cNvPr>
          <p:cNvSpPr txBox="1"/>
          <p:nvPr/>
        </p:nvSpPr>
        <p:spPr>
          <a:xfrm>
            <a:off x="7271659" y="4504778"/>
            <a:ext cx="1454331" cy="1277273"/>
          </a:xfrm>
          <a:prstGeom prst="rect">
            <a:avLst/>
          </a:prstGeom>
          <a:noFill/>
        </p:spPr>
        <p:txBody>
          <a:bodyPr wrap="square" rtlCol="0">
            <a:spAutoFit/>
          </a:bodyPr>
          <a:lstStyle/>
          <a:p>
            <a:pPr marL="171450" indent="-171450">
              <a:buFont typeface="Arial" panose="020B0604020202020204" pitchFamily="34" charset="0"/>
              <a:buChar char="•"/>
            </a:pPr>
            <a:r>
              <a:rPr lang="en-US" sz="1100" dirty="0"/>
              <a:t>Review of GNA &amp; GLA 10 tasks </a:t>
            </a:r>
          </a:p>
          <a:p>
            <a:pPr marL="171450" indent="-171450">
              <a:buFont typeface="Arial" panose="020B0604020202020204" pitchFamily="34" charset="0"/>
              <a:buChar char="•"/>
            </a:pPr>
            <a:r>
              <a:rPr lang="en-US" sz="1100" dirty="0"/>
              <a:t>Real-Life Task development</a:t>
            </a:r>
          </a:p>
          <a:p>
            <a:pPr marL="171450" indent="-171450">
              <a:buFont typeface="Arial" panose="020B0604020202020204" pitchFamily="34" charset="0"/>
              <a:buChar char="•"/>
            </a:pPr>
            <a:r>
              <a:rPr lang="en-US" sz="1100" dirty="0"/>
              <a:t>Supports for students requiring accommodations </a:t>
            </a:r>
          </a:p>
        </p:txBody>
      </p:sp>
      <p:sp>
        <p:nvSpPr>
          <p:cNvPr id="9" name="TextBox 8">
            <a:extLst>
              <a:ext uri="{FF2B5EF4-FFF2-40B4-BE49-F238E27FC236}">
                <a16:creationId xmlns:a16="http://schemas.microsoft.com/office/drawing/2014/main" id="{C444D3C6-2254-108F-F3C6-AD85107BEA31}"/>
              </a:ext>
            </a:extLst>
          </p:cNvPr>
          <p:cNvSpPr txBox="1"/>
          <p:nvPr/>
        </p:nvSpPr>
        <p:spPr>
          <a:xfrm>
            <a:off x="9052719" y="4397827"/>
            <a:ext cx="1625752" cy="1615827"/>
          </a:xfrm>
          <a:prstGeom prst="rect">
            <a:avLst/>
          </a:prstGeom>
          <a:noFill/>
        </p:spPr>
        <p:txBody>
          <a:bodyPr wrap="square" rtlCol="0">
            <a:spAutoFit/>
          </a:bodyPr>
          <a:lstStyle/>
          <a:p>
            <a:r>
              <a:rPr lang="en-US" sz="1100" dirty="0"/>
              <a:t>Collaboration with: </a:t>
            </a:r>
          </a:p>
          <a:p>
            <a:pPr marL="228600" indent="-228600">
              <a:buAutoNum type="arabicParenR"/>
            </a:pPr>
            <a:r>
              <a:rPr lang="en-US" sz="1100" dirty="0"/>
              <a:t>All alternate school sites</a:t>
            </a:r>
          </a:p>
          <a:p>
            <a:pPr marL="228600" indent="-228600">
              <a:buAutoNum type="arabicParenR"/>
            </a:pPr>
            <a:r>
              <a:rPr lang="en-US" sz="1100" dirty="0"/>
              <a:t>Community agencies</a:t>
            </a:r>
          </a:p>
          <a:p>
            <a:pPr marL="228600" indent="-228600">
              <a:buAutoNum type="arabicParenR"/>
            </a:pPr>
            <a:r>
              <a:rPr lang="en-US" sz="1100" dirty="0"/>
              <a:t>District Principal Literacy &amp; VP Numeracy </a:t>
            </a:r>
          </a:p>
          <a:p>
            <a:pPr marL="228600" indent="-228600">
              <a:buAutoNum type="arabicParenR"/>
            </a:pPr>
            <a:r>
              <a:rPr lang="en-US" sz="1100" dirty="0"/>
              <a:t>District Learning Services </a:t>
            </a:r>
          </a:p>
        </p:txBody>
      </p:sp>
    </p:spTree>
    <p:extLst>
      <p:ext uri="{BB962C8B-B14F-4D97-AF65-F5344CB8AC3E}">
        <p14:creationId xmlns:p14="http://schemas.microsoft.com/office/powerpoint/2010/main" val="24639988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17</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19ECF0-CECB-AA3D-C973-E11804309FD6}"/>
              </a:ext>
            </a:extLst>
          </p:cNvPr>
          <p:cNvSpPr txBox="1"/>
          <p:nvPr/>
        </p:nvSpPr>
        <p:spPr>
          <a:xfrm>
            <a:off x="8999605" y="1524753"/>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6315490"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Growing the capacity of self and others </a:t>
            </a:r>
          </a:p>
        </p:txBody>
      </p:sp>
      <p:pic>
        <p:nvPicPr>
          <p:cNvPr id="16" name="Picture 15">
            <a:extLst>
              <a:ext uri="{FF2B5EF4-FFF2-40B4-BE49-F238E27FC236}">
                <a16:creationId xmlns:a16="http://schemas.microsoft.com/office/drawing/2014/main" id="{99457D60-989C-B480-B8E9-4859E3E04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848" y="4179903"/>
            <a:ext cx="3441849" cy="3441849"/>
          </a:xfrm>
          <a:prstGeom prst="rect">
            <a:avLst/>
          </a:prstGeom>
        </p:spPr>
      </p:pic>
      <p:pic>
        <p:nvPicPr>
          <p:cNvPr id="2" name="Picture 1">
            <a:extLst>
              <a:ext uri="{FF2B5EF4-FFF2-40B4-BE49-F238E27FC236}">
                <a16:creationId xmlns:a16="http://schemas.microsoft.com/office/drawing/2014/main" id="{15759B96-C3F1-0995-45E9-7517C2F13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390" y="1462492"/>
            <a:ext cx="4037373" cy="2820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E976D9-8149-8402-2922-66E6CC4FFCB9}"/>
              </a:ext>
            </a:extLst>
          </p:cNvPr>
          <p:cNvSpPr txBox="1"/>
          <p:nvPr/>
        </p:nvSpPr>
        <p:spPr>
          <a:xfrm>
            <a:off x="526741" y="3842314"/>
            <a:ext cx="6951829" cy="369332"/>
          </a:xfrm>
          <a:prstGeom prst="rect">
            <a:avLst/>
          </a:prstGeom>
          <a:noFill/>
        </p:spPr>
        <p:txBody>
          <a:bodyPr wrap="square">
            <a:spAutoFit/>
          </a:bodyPr>
          <a:lstStyle/>
          <a:p>
            <a:pPr marL="0" marR="0" fontAlgn="base">
              <a:spcBef>
                <a:spcPts val="0"/>
              </a:spcBef>
              <a:spcAft>
                <a:spcPts val="0"/>
              </a:spcAft>
            </a:pPr>
            <a:r>
              <a:rPr lang="en-US" sz="1800" b="1" dirty="0">
                <a:effectLst/>
                <a:latin typeface="Calibri" panose="020F0502020204030204" pitchFamily="34" charset="0"/>
                <a:ea typeface="Times New Roman" panose="02020603050405020304" pitchFamily="18" charset="0"/>
              </a:rPr>
              <a:t>To </a:t>
            </a:r>
            <a:r>
              <a:rPr lang="en-US" sz="1800" b="1" dirty="0">
                <a:latin typeface="Calibri" panose="020F0502020204030204" pitchFamily="34" charset="0"/>
                <a:ea typeface="Times New Roman" panose="02020603050405020304" pitchFamily="18" charset="0"/>
              </a:rPr>
              <a:t>build </a:t>
            </a:r>
            <a:r>
              <a:rPr lang="en-US" sz="1800" b="1" dirty="0">
                <a:effectLst/>
                <a:latin typeface="Calibri" panose="020F0502020204030204" pitchFamily="34" charset="0"/>
                <a:ea typeface="Times New Roman" panose="02020603050405020304" pitchFamily="18" charset="0"/>
              </a:rPr>
              <a:t>staff capacity and knowledge with Mental Health Literacy</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77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18</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90" y="5815125"/>
            <a:ext cx="1213078" cy="1213078"/>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2701">
            <a:off x="9830044" y="4545953"/>
            <a:ext cx="1524493" cy="1524493"/>
          </a:xfrm>
          <a:prstGeom prst="rect">
            <a:avLst/>
          </a:prstGeom>
        </p:spPr>
      </p:pic>
      <p:sp>
        <p:nvSpPr>
          <p:cNvPr id="4" name="TextBox 3">
            <a:extLst>
              <a:ext uri="{FF2B5EF4-FFF2-40B4-BE49-F238E27FC236}">
                <a16:creationId xmlns:a16="http://schemas.microsoft.com/office/drawing/2014/main" id="{B49E6FBA-0216-9BD5-1A53-A080F5FA4DAE}"/>
              </a:ext>
            </a:extLst>
          </p:cNvPr>
          <p:cNvSpPr txBox="1"/>
          <p:nvPr/>
        </p:nvSpPr>
        <p:spPr>
          <a:xfrm>
            <a:off x="805851" y="2199657"/>
            <a:ext cx="2980509" cy="3108543"/>
          </a:xfrm>
          <a:prstGeom prst="rect">
            <a:avLst/>
          </a:prstGeom>
          <a:noFill/>
        </p:spPr>
        <p:txBody>
          <a:bodyPr wrap="square">
            <a:spAutoFit/>
          </a:bodyPr>
          <a:lstStyle/>
          <a:p>
            <a:pPr marL="0" marR="0" fontAlgn="base">
              <a:spcBef>
                <a:spcPts val="0"/>
              </a:spcBef>
              <a:spcAft>
                <a:spcPts val="0"/>
              </a:spcAft>
            </a:pPr>
            <a:r>
              <a:rPr lang="en-US" sz="1400" dirty="0">
                <a:latin typeface="Calibri" panose="020F0502020204030204" pitchFamily="34" charset="0"/>
                <a:ea typeface="Times New Roman" panose="02020603050405020304" pitchFamily="18" charset="0"/>
              </a:rPr>
              <a:t>S</a:t>
            </a:r>
            <a:r>
              <a:rPr lang="en-US" sz="1400" dirty="0">
                <a:effectLst/>
                <a:latin typeface="Calibri" panose="020F0502020204030204" pitchFamily="34" charset="0"/>
                <a:ea typeface="Times New Roman" panose="02020603050405020304" pitchFamily="18" charset="0"/>
              </a:rPr>
              <a:t>urvey results indicate that 50% of staff have worked in an alternative school setting for less than 5 years. To strengthen our capacity, staff have been working together to define the student intake process, share resources, and identify areas where additional student support is needed.  Providing additional support to address the mental health needs of our students is on the forefront of discussions; this will be the focus of our collaborative work in the upcoming school year.</a:t>
            </a:r>
            <a:endParaRPr lang="en-US" sz="1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2476D74-CA8B-C352-F2D4-79427ECFFE45}"/>
              </a:ext>
            </a:extLst>
          </p:cNvPr>
          <p:cNvSpPr txBox="1"/>
          <p:nvPr/>
        </p:nvSpPr>
        <p:spPr>
          <a:xfrm>
            <a:off x="4909457" y="2199657"/>
            <a:ext cx="6335484" cy="369332"/>
          </a:xfrm>
          <a:prstGeom prst="rect">
            <a:avLst/>
          </a:prstGeom>
          <a:noFill/>
        </p:spPr>
        <p:txBody>
          <a:bodyPr wrap="square">
            <a:spAutoFit/>
          </a:bodyPr>
          <a:lstStyle/>
          <a:p>
            <a:r>
              <a:rPr lang="en-US" dirty="0"/>
              <a:t>Mental Health Literacy </a:t>
            </a:r>
          </a:p>
        </p:txBody>
      </p:sp>
      <p:sp>
        <p:nvSpPr>
          <p:cNvPr id="8" name="TextBox 7">
            <a:extLst>
              <a:ext uri="{FF2B5EF4-FFF2-40B4-BE49-F238E27FC236}">
                <a16:creationId xmlns:a16="http://schemas.microsoft.com/office/drawing/2014/main" id="{AF6A054E-A4EB-B3E7-A6EB-3D424897A182}"/>
              </a:ext>
            </a:extLst>
          </p:cNvPr>
          <p:cNvSpPr txBox="1"/>
          <p:nvPr/>
        </p:nvSpPr>
        <p:spPr>
          <a:xfrm>
            <a:off x="8512755" y="2345554"/>
            <a:ext cx="2895290" cy="1169551"/>
          </a:xfrm>
          <a:prstGeom prst="rect">
            <a:avLst/>
          </a:prstGeom>
          <a:noFill/>
        </p:spPr>
        <p:txBody>
          <a:bodyPr wrap="square">
            <a:spAutoFit/>
          </a:bodyPr>
          <a:lstStyle/>
          <a:p>
            <a:pPr marL="0" marR="0" algn="ctr" fontAlgn="base">
              <a:spcBef>
                <a:spcPts val="0"/>
              </a:spcBef>
              <a:spcAft>
                <a:spcPts val="0"/>
              </a:spcAft>
            </a:pPr>
            <a:r>
              <a:rPr lang="en-US" sz="1400" dirty="0">
                <a:latin typeface="Calibri" panose="020F0502020204030204" pitchFamily="34" charset="0"/>
                <a:ea typeface="Times New Roman" panose="02020603050405020304" pitchFamily="18" charset="0"/>
              </a:rPr>
              <a:t>If all staff build a common understanding of and practice Mental Health Literacy,  </a:t>
            </a:r>
            <a:r>
              <a:rPr lang="en-US" sz="1400" dirty="0">
                <a:effectLst/>
                <a:latin typeface="Calibri" panose="020F0502020204030204" pitchFamily="34" charset="0"/>
                <a:ea typeface="Times New Roman" panose="02020603050405020304" pitchFamily="18" charset="0"/>
              </a:rPr>
              <a:t>how will this impact student access to supports and sense of belonging?</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7225968"/>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19</a:t>
            </a:fld>
            <a:endParaRPr lang="en-US" sz="1600" b="1" dirty="0">
              <a:solidFill>
                <a:srgbClr val="215572"/>
              </a:solidFill>
            </a:endParaRPr>
          </a:p>
        </p:txBody>
      </p:sp>
      <p:pic>
        <p:nvPicPr>
          <p:cNvPr id="5" name="Picture 4" descr="A close-up of a white background&#10;&#10;Description automatically generated">
            <a:extLst>
              <a:ext uri="{FF2B5EF4-FFF2-40B4-BE49-F238E27FC236}">
                <a16:creationId xmlns:a16="http://schemas.microsoft.com/office/drawing/2014/main" id="{B3DD87F4-5A8A-DF7D-B5E9-9C16477D0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060" y="2743825"/>
            <a:ext cx="6399700" cy="1370350"/>
          </a:xfrm>
          <a:prstGeom prst="rect">
            <a:avLst/>
          </a:prstGeom>
        </p:spPr>
      </p:pic>
      <p:sp>
        <p:nvSpPr>
          <p:cNvPr id="8" name="TextBox 7">
            <a:extLst>
              <a:ext uri="{FF2B5EF4-FFF2-40B4-BE49-F238E27FC236}">
                <a16:creationId xmlns:a16="http://schemas.microsoft.com/office/drawing/2014/main" id="{5C9F0741-68BF-6479-306B-36D93E8A2333}"/>
              </a:ext>
            </a:extLst>
          </p:cNvPr>
          <p:cNvSpPr txBox="1"/>
          <p:nvPr/>
        </p:nvSpPr>
        <p:spPr>
          <a:xfrm>
            <a:off x="6779783" y="2103432"/>
            <a:ext cx="3836894" cy="307777"/>
          </a:xfrm>
          <a:prstGeom prst="rect">
            <a:avLst/>
          </a:prstGeom>
          <a:noFill/>
        </p:spPr>
        <p:txBody>
          <a:bodyPr wrap="square" rtlCol="0">
            <a:spAutoFit/>
          </a:bodyPr>
          <a:lstStyle/>
          <a:p>
            <a:r>
              <a:rPr lang="en-US" sz="1400" b="1" dirty="0"/>
              <a:t>SD6 Youth Development Survey - 2023</a:t>
            </a:r>
          </a:p>
        </p:txBody>
      </p:sp>
      <p:sp>
        <p:nvSpPr>
          <p:cNvPr id="9" name="TextBox 8">
            <a:extLst>
              <a:ext uri="{FF2B5EF4-FFF2-40B4-BE49-F238E27FC236}">
                <a16:creationId xmlns:a16="http://schemas.microsoft.com/office/drawing/2014/main" id="{6A18BB48-469C-8CF8-EAE5-B5440FECFEA6}"/>
              </a:ext>
            </a:extLst>
          </p:cNvPr>
          <p:cNvSpPr txBox="1"/>
          <p:nvPr/>
        </p:nvSpPr>
        <p:spPr>
          <a:xfrm>
            <a:off x="172122" y="1783235"/>
            <a:ext cx="5423647" cy="307777"/>
          </a:xfrm>
          <a:prstGeom prst="rect">
            <a:avLst/>
          </a:prstGeom>
          <a:noFill/>
        </p:spPr>
        <p:txBody>
          <a:bodyPr wrap="square" rtlCol="0">
            <a:spAutoFit/>
          </a:bodyPr>
          <a:lstStyle/>
          <a:p>
            <a:r>
              <a:rPr lang="en-US" sz="1400" b="1" dirty="0"/>
              <a:t>SD6 Student Learning Survey Grade 10 Results – 2023</a:t>
            </a:r>
          </a:p>
        </p:txBody>
      </p:sp>
      <p:graphicFrame>
        <p:nvGraphicFramePr>
          <p:cNvPr id="10" name="Chart 9">
            <a:extLst>
              <a:ext uri="{FF2B5EF4-FFF2-40B4-BE49-F238E27FC236}">
                <a16:creationId xmlns:a16="http://schemas.microsoft.com/office/drawing/2014/main" id="{D4F1598C-3EAF-248F-5E67-94C0D932FC92}"/>
              </a:ext>
            </a:extLst>
          </p:cNvPr>
          <p:cNvGraphicFramePr>
            <a:graphicFrameLocks/>
          </p:cNvGraphicFramePr>
          <p:nvPr>
            <p:extLst>
              <p:ext uri="{D42A27DB-BD31-4B8C-83A1-F6EECF244321}">
                <p14:modId xmlns:p14="http://schemas.microsoft.com/office/powerpoint/2010/main" val="667907402"/>
              </p:ext>
            </p:extLst>
          </p:nvPr>
        </p:nvGraphicFramePr>
        <p:xfrm>
          <a:off x="307265" y="2257320"/>
          <a:ext cx="3626672" cy="203409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46DB930-A452-99EB-C500-5ABDEE459A87}"/>
              </a:ext>
            </a:extLst>
          </p:cNvPr>
          <p:cNvSpPr txBox="1"/>
          <p:nvPr/>
        </p:nvSpPr>
        <p:spPr>
          <a:xfrm>
            <a:off x="784860" y="5023246"/>
            <a:ext cx="2994660" cy="1384995"/>
          </a:xfrm>
          <a:prstGeom prst="rect">
            <a:avLst/>
          </a:prstGeom>
          <a:noFill/>
        </p:spPr>
        <p:txBody>
          <a:bodyPr wrap="square" rtlCol="0">
            <a:spAutoFit/>
          </a:bodyPr>
          <a:lstStyle/>
          <a:p>
            <a:r>
              <a:rPr lang="en-US" sz="1400" dirty="0"/>
              <a:t>Due to enrollment numbers, data specific to each Alternate School was not available. This will be addressed in the upcoming school year with the implementation of a school-based survey. </a:t>
            </a:r>
          </a:p>
        </p:txBody>
      </p:sp>
    </p:spTree>
    <p:extLst>
      <p:ext uri="{BB962C8B-B14F-4D97-AF65-F5344CB8AC3E}">
        <p14:creationId xmlns:p14="http://schemas.microsoft.com/office/powerpoint/2010/main" val="282586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C8603E5-AD64-4458-9D07-123FDB1BDFC1}"/>
              </a:ext>
            </a:extLst>
          </p:cNvPr>
          <p:cNvSpPr txBox="1">
            <a:spLocks/>
          </p:cNvSpPr>
          <p:nvPr/>
        </p:nvSpPr>
        <p:spPr>
          <a:xfrm>
            <a:off x="12905438" y="4081912"/>
            <a:ext cx="1362929" cy="1187956"/>
          </a:xfrm>
          <a:prstGeom prst="rect">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dirty="0">
              <a:solidFill>
                <a:srgbClr val="24A9DC"/>
              </a:solidFill>
              <a:latin typeface="Roboto" panose="02000000000000000000" pitchFamily="2" charset="0"/>
              <a:ea typeface="Roboto" panose="02000000000000000000" pitchFamily="2" charset="0"/>
            </a:endParaRPr>
          </a:p>
        </p:txBody>
      </p:sp>
      <p:pic>
        <p:nvPicPr>
          <p:cNvPr id="22" name="Image" descr="Image">
            <a:extLst>
              <a:ext uri="{FF2B5EF4-FFF2-40B4-BE49-F238E27FC236}">
                <a16:creationId xmlns:a16="http://schemas.microsoft.com/office/drawing/2014/main" id="{AE10E6B2-32C8-23EC-2AE3-521BBFCE6235}"/>
              </a:ext>
            </a:extLst>
          </p:cNvPr>
          <p:cNvPicPr>
            <a:picLocks noChangeAspect="1"/>
          </p:cNvPicPr>
          <p:nvPr/>
        </p:nvPicPr>
        <p:blipFill rotWithShape="1">
          <a:blip r:embed="rId4"/>
          <a:srcRect r="46505" b="11904"/>
          <a:stretch/>
        </p:blipFill>
        <p:spPr>
          <a:xfrm>
            <a:off x="7675109" y="440513"/>
            <a:ext cx="1670597" cy="2531288"/>
          </a:xfrm>
          <a:prstGeom prst="rect">
            <a:avLst/>
          </a:prstGeom>
          <a:ln w="12700">
            <a:miter lim="400000"/>
          </a:ln>
        </p:spPr>
      </p:pic>
      <p:sp>
        <p:nvSpPr>
          <p:cNvPr id="24" name="Slide Number Placeholder 1">
            <a:extLst>
              <a:ext uri="{FF2B5EF4-FFF2-40B4-BE49-F238E27FC236}">
                <a16:creationId xmlns:a16="http://schemas.microsoft.com/office/drawing/2014/main" id="{817630B1-C850-C2CD-89DE-B1CBFFD6D9E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sp>
        <p:nvSpPr>
          <p:cNvPr id="6" name="TextBox 5">
            <a:extLst>
              <a:ext uri="{FF2B5EF4-FFF2-40B4-BE49-F238E27FC236}">
                <a16:creationId xmlns:a16="http://schemas.microsoft.com/office/drawing/2014/main" id="{2848F320-354C-F862-9DDB-FCCE654CA98E}"/>
              </a:ext>
            </a:extLst>
          </p:cNvPr>
          <p:cNvSpPr txBox="1"/>
          <p:nvPr/>
        </p:nvSpPr>
        <p:spPr>
          <a:xfrm>
            <a:off x="605579" y="2146988"/>
            <a:ext cx="6787998" cy="2552815"/>
          </a:xfrm>
          <a:prstGeom prst="rect">
            <a:avLst/>
          </a:prstGeom>
          <a:noFill/>
        </p:spPr>
        <p:txBody>
          <a:bodyPr wrap="square">
            <a:spAutoFit/>
          </a:bodyPr>
          <a:lstStyle/>
          <a:p>
            <a:pPr marL="0" marR="0" algn="ctr">
              <a:lnSpc>
                <a:spcPct val="107000"/>
              </a:lnSpc>
              <a:spcBef>
                <a:spcPts val="0"/>
              </a:spcBef>
              <a:spcAft>
                <a:spcPts val="800"/>
              </a:spcAft>
            </a:pPr>
            <a:r>
              <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Rocky Mountain Alternate Education and Online Learning serves students who benefit from an alternative learning environment and programming in the communities of Golden, Invermere and Kimberley.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We are proud to share our School Success Plan for the 2023-2024 school year, which was developed with ongoing collaboration with school staff and our school community through the May 2023 Community Engagement session. </a:t>
            </a:r>
            <a:r>
              <a:rPr lang="en-US" sz="1600" dirty="0">
                <a:solidFill>
                  <a:schemeClr val="bg1"/>
                </a:solidFill>
                <a:latin typeface="Cambria" panose="02040503050406030204" pitchFamily="18" charset="0"/>
                <a:ea typeface="Calibri" panose="020F0502020204030204" pitchFamily="34" charset="0"/>
                <a:cs typeface="Times New Roman" panose="02020603050405020304" pitchFamily="18" charset="0"/>
              </a:rPr>
              <a:t>It is our </a:t>
            </a:r>
            <a:r>
              <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collective work and the relationships built with community partners that </a:t>
            </a:r>
            <a:r>
              <a:rPr lang="en-US" sz="1600" dirty="0">
                <a:solidFill>
                  <a:schemeClr val="bg1"/>
                </a:solidFill>
                <a:latin typeface="Cambria" panose="02040503050406030204" pitchFamily="18" charset="0"/>
                <a:ea typeface="Calibri" panose="020F0502020204030204" pitchFamily="34" charset="0"/>
                <a:cs typeface="Times New Roman" panose="02020603050405020304" pitchFamily="18" charset="0"/>
              </a:rPr>
              <a:t>allows </a:t>
            </a:r>
            <a:r>
              <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us to provide flexible programming to meet the needs of our learners.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blue and white logo&#10;&#10;Description automatically generated">
            <a:extLst>
              <a:ext uri="{FF2B5EF4-FFF2-40B4-BE49-F238E27FC236}">
                <a16:creationId xmlns:a16="http://schemas.microsoft.com/office/drawing/2014/main" id="{678F6A13-751A-C4D9-E767-30416263A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64" y="950142"/>
            <a:ext cx="5010849" cy="638264"/>
          </a:xfrm>
          <a:prstGeom prst="rect">
            <a:avLst/>
          </a:prstGeom>
        </p:spPr>
      </p:pic>
      <p:sp>
        <p:nvSpPr>
          <p:cNvPr id="7" name="TextBox 6">
            <a:extLst>
              <a:ext uri="{FF2B5EF4-FFF2-40B4-BE49-F238E27FC236}">
                <a16:creationId xmlns:a16="http://schemas.microsoft.com/office/drawing/2014/main" id="{A301E47A-2038-F245-18CE-821DBCA16387}"/>
              </a:ext>
            </a:extLst>
          </p:cNvPr>
          <p:cNvSpPr txBox="1"/>
          <p:nvPr/>
        </p:nvSpPr>
        <p:spPr>
          <a:xfrm>
            <a:off x="9067525" y="5488937"/>
            <a:ext cx="2513077" cy="369332"/>
          </a:xfrm>
          <a:prstGeom prst="rect">
            <a:avLst/>
          </a:prstGeom>
          <a:noFill/>
        </p:spPr>
        <p:txBody>
          <a:bodyPr wrap="square" rtlCol="0">
            <a:spAutoFit/>
          </a:bodyPr>
          <a:lstStyle/>
          <a:p>
            <a:pPr algn="ctr"/>
            <a:r>
              <a:rPr lang="en-US" dirty="0">
                <a:solidFill>
                  <a:schemeClr val="bg1"/>
                </a:solidFill>
              </a:rPr>
              <a:t>Lisa Tenta, Principal</a:t>
            </a:r>
          </a:p>
        </p:txBody>
      </p:sp>
      <p:pic>
        <p:nvPicPr>
          <p:cNvPr id="9" name="Picture 8">
            <a:extLst>
              <a:ext uri="{FF2B5EF4-FFF2-40B4-BE49-F238E27FC236}">
                <a16:creationId xmlns:a16="http://schemas.microsoft.com/office/drawing/2014/main" id="{6E285E8F-AA45-5A24-4AE6-F85C218DC8CC}"/>
              </a:ext>
            </a:extLst>
          </p:cNvPr>
          <p:cNvPicPr>
            <a:picLocks noChangeAspect="1"/>
          </p:cNvPicPr>
          <p:nvPr/>
        </p:nvPicPr>
        <p:blipFill>
          <a:blip r:embed="rId6"/>
          <a:stretch>
            <a:fillRect/>
          </a:stretch>
        </p:blipFill>
        <p:spPr>
          <a:xfrm>
            <a:off x="9405429" y="2506453"/>
            <a:ext cx="1956075" cy="2313857"/>
          </a:xfrm>
          <a:prstGeom prst="rect">
            <a:avLst/>
          </a:prstGeom>
        </p:spPr>
      </p:pic>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20</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383937" y="1752495"/>
            <a:ext cx="9215120" cy="4337123"/>
          </a:xfrm>
          <a:prstGeom prst="rect">
            <a:avLst/>
          </a:prstGeom>
        </p:spPr>
      </p:pic>
      <p:sp>
        <p:nvSpPr>
          <p:cNvPr id="2" name="TextBox 1">
            <a:extLst>
              <a:ext uri="{FF2B5EF4-FFF2-40B4-BE49-F238E27FC236}">
                <a16:creationId xmlns:a16="http://schemas.microsoft.com/office/drawing/2014/main" id="{24223256-6D50-4C24-C7F9-5F740FDC29F8}"/>
              </a:ext>
            </a:extLst>
          </p:cNvPr>
          <p:cNvSpPr txBox="1"/>
          <p:nvPr/>
        </p:nvSpPr>
        <p:spPr>
          <a:xfrm>
            <a:off x="3518262" y="4068682"/>
            <a:ext cx="1428206" cy="1631216"/>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bg1"/>
                </a:solidFill>
              </a:rPr>
              <a:t>100% of staff complete Mental Health Literacy Training</a:t>
            </a:r>
          </a:p>
          <a:p>
            <a:pPr marL="171450" indent="-171450">
              <a:buFont typeface="Arial" panose="020B0604020202020204" pitchFamily="34" charset="0"/>
              <a:buChar char="•"/>
            </a:pPr>
            <a:r>
              <a:rPr lang="en-US" sz="1000" dirty="0">
                <a:solidFill>
                  <a:schemeClr val="bg1"/>
                </a:solidFill>
              </a:rPr>
              <a:t>100% of students to report that they are learning to care for their mental health at school most of the time</a:t>
            </a:r>
          </a:p>
        </p:txBody>
      </p:sp>
      <p:sp>
        <p:nvSpPr>
          <p:cNvPr id="5" name="TextBox 4">
            <a:extLst>
              <a:ext uri="{FF2B5EF4-FFF2-40B4-BE49-F238E27FC236}">
                <a16:creationId xmlns:a16="http://schemas.microsoft.com/office/drawing/2014/main" id="{82446DA9-1342-F3CD-004A-EB908A903F49}"/>
              </a:ext>
            </a:extLst>
          </p:cNvPr>
          <p:cNvSpPr txBox="1"/>
          <p:nvPr/>
        </p:nvSpPr>
        <p:spPr>
          <a:xfrm>
            <a:off x="1567542" y="4258490"/>
            <a:ext cx="1515291" cy="1384995"/>
          </a:xfrm>
          <a:prstGeom prst="rect">
            <a:avLst/>
          </a:prstGeom>
          <a:noFill/>
        </p:spPr>
        <p:txBody>
          <a:bodyPr wrap="square" rtlCol="0">
            <a:spAutoFit/>
          </a:bodyPr>
          <a:lstStyle/>
          <a:p>
            <a:pPr algn="ctr"/>
            <a:r>
              <a:rPr lang="en-US" sz="1200" dirty="0">
                <a:solidFill>
                  <a:schemeClr val="bg1"/>
                </a:solidFill>
              </a:rPr>
              <a:t>Monthly staff meetings at each site</a:t>
            </a:r>
          </a:p>
          <a:p>
            <a:pPr algn="ctr"/>
            <a:r>
              <a:rPr lang="en-US" sz="1200" dirty="0">
                <a:solidFill>
                  <a:schemeClr val="bg1"/>
                </a:solidFill>
              </a:rPr>
              <a:t>Quarterly Team Meetings</a:t>
            </a:r>
          </a:p>
          <a:p>
            <a:pPr algn="ctr"/>
            <a:r>
              <a:rPr lang="en-US" sz="1200" dirty="0">
                <a:solidFill>
                  <a:schemeClr val="bg1"/>
                </a:solidFill>
              </a:rPr>
              <a:t>Fall and Spring staff survey </a:t>
            </a:r>
          </a:p>
          <a:p>
            <a:pPr algn="ctr"/>
            <a:endParaRPr lang="en-US" sz="1200" dirty="0">
              <a:solidFill>
                <a:schemeClr val="bg1"/>
              </a:solidFill>
            </a:endParaRPr>
          </a:p>
        </p:txBody>
      </p:sp>
      <p:sp>
        <p:nvSpPr>
          <p:cNvPr id="6" name="TextBox 5">
            <a:extLst>
              <a:ext uri="{FF2B5EF4-FFF2-40B4-BE49-F238E27FC236}">
                <a16:creationId xmlns:a16="http://schemas.microsoft.com/office/drawing/2014/main" id="{C2847138-9E14-801F-BC29-4C8A48F8E9D6}"/>
              </a:ext>
            </a:extLst>
          </p:cNvPr>
          <p:cNvSpPr txBox="1"/>
          <p:nvPr/>
        </p:nvSpPr>
        <p:spPr>
          <a:xfrm>
            <a:off x="5381897" y="4258491"/>
            <a:ext cx="1428206" cy="461665"/>
          </a:xfrm>
          <a:prstGeom prst="rect">
            <a:avLst/>
          </a:prstGeom>
          <a:noFill/>
        </p:spPr>
        <p:txBody>
          <a:bodyPr wrap="square" rtlCol="0">
            <a:spAutoFit/>
          </a:bodyPr>
          <a:lstStyle/>
          <a:p>
            <a:r>
              <a:rPr lang="en-US" sz="1200" dirty="0">
                <a:solidFill>
                  <a:schemeClr val="bg1"/>
                </a:solidFill>
              </a:rPr>
              <a:t>Monthly Check-In</a:t>
            </a:r>
          </a:p>
          <a:p>
            <a:r>
              <a:rPr lang="en-US" sz="1200" dirty="0">
                <a:solidFill>
                  <a:schemeClr val="bg1"/>
                </a:solidFill>
              </a:rPr>
              <a:t>Spring Survey </a:t>
            </a:r>
          </a:p>
        </p:txBody>
      </p:sp>
      <p:sp>
        <p:nvSpPr>
          <p:cNvPr id="7" name="TextBox 6">
            <a:extLst>
              <a:ext uri="{FF2B5EF4-FFF2-40B4-BE49-F238E27FC236}">
                <a16:creationId xmlns:a16="http://schemas.microsoft.com/office/drawing/2014/main" id="{2974DB6F-1D69-EEF3-0125-06E042BB5826}"/>
              </a:ext>
            </a:extLst>
          </p:cNvPr>
          <p:cNvSpPr txBox="1"/>
          <p:nvPr/>
        </p:nvSpPr>
        <p:spPr>
          <a:xfrm>
            <a:off x="7071360" y="4299515"/>
            <a:ext cx="1515291" cy="1200329"/>
          </a:xfrm>
          <a:prstGeom prst="rect">
            <a:avLst/>
          </a:prstGeom>
          <a:noFill/>
        </p:spPr>
        <p:txBody>
          <a:bodyPr wrap="square" rtlCol="0">
            <a:spAutoFit/>
          </a:bodyPr>
          <a:lstStyle/>
          <a:p>
            <a:pPr algn="ctr"/>
            <a:r>
              <a:rPr lang="en-US" sz="1200" dirty="0">
                <a:solidFill>
                  <a:schemeClr val="bg1"/>
                </a:solidFill>
              </a:rPr>
              <a:t>UBC Mental Health Literacy Training </a:t>
            </a:r>
          </a:p>
          <a:p>
            <a:pPr algn="ctr"/>
            <a:r>
              <a:rPr lang="en-US" sz="1200" dirty="0">
                <a:solidFill>
                  <a:schemeClr val="bg1"/>
                </a:solidFill>
              </a:rPr>
              <a:t>Circle of Courage Framework </a:t>
            </a:r>
          </a:p>
          <a:p>
            <a:pPr algn="ctr"/>
            <a:r>
              <a:rPr lang="en-US" sz="1200" dirty="0">
                <a:solidFill>
                  <a:schemeClr val="bg1"/>
                </a:solidFill>
              </a:rPr>
              <a:t>Book Club – Feeling Seen </a:t>
            </a:r>
          </a:p>
        </p:txBody>
      </p:sp>
      <p:sp>
        <p:nvSpPr>
          <p:cNvPr id="9" name="TextBox 8">
            <a:extLst>
              <a:ext uri="{FF2B5EF4-FFF2-40B4-BE49-F238E27FC236}">
                <a16:creationId xmlns:a16="http://schemas.microsoft.com/office/drawing/2014/main" id="{CAF220EA-AD01-3187-856C-C70244C6FCB2}"/>
              </a:ext>
            </a:extLst>
          </p:cNvPr>
          <p:cNvSpPr txBox="1"/>
          <p:nvPr/>
        </p:nvSpPr>
        <p:spPr>
          <a:xfrm>
            <a:off x="8921620" y="4299515"/>
            <a:ext cx="1515291" cy="1384995"/>
          </a:xfrm>
          <a:prstGeom prst="rect">
            <a:avLst/>
          </a:prstGeom>
          <a:noFill/>
        </p:spPr>
        <p:txBody>
          <a:bodyPr wrap="square" rtlCol="0">
            <a:spAutoFit/>
          </a:bodyPr>
          <a:lstStyle/>
          <a:p>
            <a:pPr algn="ctr"/>
            <a:r>
              <a:rPr lang="en-US" sz="1200" dirty="0">
                <a:solidFill>
                  <a:schemeClr val="bg1"/>
                </a:solidFill>
              </a:rPr>
              <a:t>Collaboration:  Community Agencies, District Learning </a:t>
            </a:r>
          </a:p>
          <a:p>
            <a:pPr algn="ctr"/>
            <a:r>
              <a:rPr lang="en-US" sz="1200" dirty="0">
                <a:solidFill>
                  <a:schemeClr val="bg1"/>
                </a:solidFill>
              </a:rPr>
              <a:t>School Counsellor</a:t>
            </a:r>
          </a:p>
          <a:p>
            <a:pPr algn="ctr"/>
            <a:r>
              <a:rPr lang="en-US" sz="1200" dirty="0">
                <a:solidFill>
                  <a:schemeClr val="bg1"/>
                </a:solidFill>
              </a:rPr>
              <a:t>Services, and Staff Team</a:t>
            </a:r>
          </a:p>
        </p:txBody>
      </p:sp>
    </p:spTree>
    <p:extLst>
      <p:ext uri="{BB962C8B-B14F-4D97-AF65-F5344CB8AC3E}">
        <p14:creationId xmlns:p14="http://schemas.microsoft.com/office/powerpoint/2010/main" val="212753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21</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39895" y="-1269"/>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4506355"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Stewardship for the future </a:t>
            </a:r>
          </a:p>
        </p:txBody>
      </p:sp>
      <p:pic>
        <p:nvPicPr>
          <p:cNvPr id="4" name="Picture 3">
            <a:extLst>
              <a:ext uri="{FF2B5EF4-FFF2-40B4-BE49-F238E27FC236}">
                <a16:creationId xmlns:a16="http://schemas.microsoft.com/office/drawing/2014/main" id="{31D6A2BF-14A8-12C5-451C-7B51542C0885}"/>
              </a:ext>
            </a:extLst>
          </p:cNvPr>
          <p:cNvPicPr>
            <a:picLocks noChangeAspect="1"/>
          </p:cNvPicPr>
          <p:nvPr/>
        </p:nvPicPr>
        <p:blipFill rotWithShape="1">
          <a:blip r:embed="rId3">
            <a:extLst>
              <a:ext uri="{28A0092B-C50C-407E-A947-70E740481C1C}">
                <a14:useLocalDpi xmlns:a14="http://schemas.microsoft.com/office/drawing/2010/main" val="0"/>
              </a:ext>
            </a:extLst>
          </a:blip>
          <a:srcRect r="17694" b="34007"/>
          <a:stretch/>
        </p:blipFill>
        <p:spPr>
          <a:xfrm>
            <a:off x="7200480" y="2929355"/>
            <a:ext cx="4899769" cy="3928644"/>
          </a:xfrm>
          <a:prstGeom prst="rect">
            <a:avLst/>
          </a:prstGeom>
        </p:spPr>
      </p:pic>
      <p:pic>
        <p:nvPicPr>
          <p:cNvPr id="2" name="Picture 2">
            <a:extLst>
              <a:ext uri="{FF2B5EF4-FFF2-40B4-BE49-F238E27FC236}">
                <a16:creationId xmlns:a16="http://schemas.microsoft.com/office/drawing/2014/main" id="{8F76EE55-B89F-B97E-B370-D93E4CD32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778" y="1820249"/>
            <a:ext cx="4164780" cy="2445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91CC77-3D2C-810D-3EE9-CAC8FC1FAD11}"/>
              </a:ext>
            </a:extLst>
          </p:cNvPr>
          <p:cNvSpPr txBox="1"/>
          <p:nvPr/>
        </p:nvSpPr>
        <p:spPr>
          <a:xfrm>
            <a:off x="439271" y="3935383"/>
            <a:ext cx="6096000" cy="646331"/>
          </a:xfrm>
          <a:prstGeom prst="rect">
            <a:avLst/>
          </a:prstGeom>
          <a:noFill/>
        </p:spPr>
        <p:txBody>
          <a:bodyPr wrap="square">
            <a:spAutoFit/>
          </a:bodyPr>
          <a:lstStyle/>
          <a:p>
            <a:pPr algn="ctr"/>
            <a:r>
              <a:rPr lang="en-US" sz="1800" b="1" dirty="0">
                <a:effectLst/>
                <a:latin typeface="Calibri" panose="020F0502020204030204" pitchFamily="34" charset="0"/>
                <a:ea typeface="Calibri" panose="020F0502020204030204" pitchFamily="34" charset="0"/>
              </a:rPr>
              <a:t>To increase opportunities for place-based learning experiences and community connections</a:t>
            </a:r>
            <a:endParaRPr lang="en-US" b="1" dirty="0"/>
          </a:p>
        </p:txBody>
      </p:sp>
    </p:spTree>
    <p:extLst>
      <p:ext uri="{BB962C8B-B14F-4D97-AF65-F5344CB8AC3E}">
        <p14:creationId xmlns:p14="http://schemas.microsoft.com/office/powerpoint/2010/main" val="2304511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22</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0" y="5815125"/>
            <a:ext cx="1213078" cy="1213078"/>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12701">
            <a:off x="9660201" y="4619207"/>
            <a:ext cx="1524493" cy="1524493"/>
          </a:xfrm>
          <a:prstGeom prst="rect">
            <a:avLst/>
          </a:prstGeom>
        </p:spPr>
      </p:pic>
      <p:sp>
        <p:nvSpPr>
          <p:cNvPr id="4" name="TextBox 3">
            <a:extLst>
              <a:ext uri="{FF2B5EF4-FFF2-40B4-BE49-F238E27FC236}">
                <a16:creationId xmlns:a16="http://schemas.microsoft.com/office/drawing/2014/main" id="{B49E6FBA-0216-9BD5-1A53-A080F5FA4DAE}"/>
              </a:ext>
            </a:extLst>
          </p:cNvPr>
          <p:cNvSpPr txBox="1"/>
          <p:nvPr/>
        </p:nvSpPr>
        <p:spPr>
          <a:xfrm>
            <a:off x="729343" y="2199657"/>
            <a:ext cx="2980509" cy="3108543"/>
          </a:xfrm>
          <a:prstGeom prst="rect">
            <a:avLst/>
          </a:prstGeom>
          <a:noFill/>
        </p:spPr>
        <p:txBody>
          <a:bodyPr wrap="square">
            <a:spAutoFit/>
          </a:bodyPr>
          <a:lstStyle/>
          <a:p>
            <a:pPr marL="0" marR="0" algn="ctr" fontAlgn="base">
              <a:spcBef>
                <a:spcPts val="0"/>
              </a:spcBef>
              <a:spcAft>
                <a:spcPts val="0"/>
              </a:spcAft>
            </a:pPr>
            <a:r>
              <a:rPr lang="en-US" sz="1400" dirty="0">
                <a:effectLst/>
                <a:latin typeface="Calibri" panose="020F0502020204030204" pitchFamily="34" charset="0"/>
                <a:ea typeface="Times New Roman" panose="02020603050405020304" pitchFamily="18" charset="0"/>
              </a:rPr>
              <a:t>One of the First Peoples Principles of Learning states that</a:t>
            </a:r>
            <a:r>
              <a:rPr lang="en-US" sz="1400" b="1" dirty="0">
                <a:effectLst/>
                <a:latin typeface="Calibri" panose="020F0502020204030204" pitchFamily="34" charset="0"/>
                <a:ea typeface="Times New Roman" panose="02020603050405020304" pitchFamily="18" charset="0"/>
              </a:rPr>
              <a:t>, “</a:t>
            </a:r>
            <a:r>
              <a:rPr lang="en-US" sz="1400" dirty="0">
                <a:solidFill>
                  <a:srgbClr val="1A1A1A"/>
                </a:solidFill>
                <a:effectLst/>
                <a:latin typeface="Calibri" panose="020F0502020204030204" pitchFamily="34" charset="0"/>
                <a:ea typeface="Times New Roman" panose="02020603050405020304" pitchFamily="18" charset="0"/>
              </a:rPr>
              <a:t>Learning is holistic, reflexive, reflective, experiential, and relational (focused on connectedness, on reciprocal relationships, and a sense of place)”.  Staff are motivated to enhance our programming and will </a:t>
            </a:r>
            <a:r>
              <a:rPr lang="en-US" sz="1400" dirty="0">
                <a:solidFill>
                  <a:srgbClr val="1A1A1A"/>
                </a:solidFill>
                <a:latin typeface="Calibri" panose="020F0502020204030204" pitchFamily="34" charset="0"/>
                <a:ea typeface="Times New Roman" panose="02020603050405020304" pitchFamily="18" charset="0"/>
              </a:rPr>
              <a:t>provide </a:t>
            </a:r>
            <a:r>
              <a:rPr lang="en-US" sz="1400" dirty="0">
                <a:solidFill>
                  <a:srgbClr val="1A1A1A"/>
                </a:solidFill>
                <a:effectLst/>
                <a:latin typeface="Calibri" panose="020F0502020204030204" pitchFamily="34" charset="0"/>
                <a:ea typeface="Times New Roman" panose="02020603050405020304" pitchFamily="18" charset="0"/>
              </a:rPr>
              <a:t>increased learning opportunities within the community</a:t>
            </a:r>
            <a:r>
              <a:rPr lang="en-US" sz="1400" dirty="0">
                <a:solidFill>
                  <a:srgbClr val="1A1A1A"/>
                </a:solidFill>
                <a:latin typeface="Calibri" panose="020F0502020204030204" pitchFamily="34" charset="0"/>
                <a:ea typeface="Times New Roman" panose="02020603050405020304" pitchFamily="18" charset="0"/>
              </a:rPr>
              <a:t>.</a:t>
            </a:r>
            <a:r>
              <a:rPr lang="en-US" sz="1400" dirty="0">
                <a:solidFill>
                  <a:srgbClr val="1A1A1A"/>
                </a:solidFill>
                <a:effectLst/>
                <a:latin typeface="Calibri" panose="020F0502020204030204" pitchFamily="34" charset="0"/>
                <a:ea typeface="Times New Roman" panose="02020603050405020304" pitchFamily="18" charset="0"/>
              </a:rPr>
              <a:t> This will allow students to make connections and build interpersonal relationships in their community, resulting in a strengthened sense of belonging. </a:t>
            </a:r>
            <a:endParaRPr lang="en-US" sz="1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2476D74-CA8B-C352-F2D4-79427ECFFE45}"/>
              </a:ext>
            </a:extLst>
          </p:cNvPr>
          <p:cNvSpPr txBox="1"/>
          <p:nvPr/>
        </p:nvSpPr>
        <p:spPr>
          <a:xfrm>
            <a:off x="4936672" y="2340323"/>
            <a:ext cx="2318656" cy="523220"/>
          </a:xfrm>
          <a:prstGeom prst="rect">
            <a:avLst/>
          </a:prstGeom>
          <a:noFill/>
        </p:spPr>
        <p:txBody>
          <a:bodyPr wrap="square">
            <a:spAutoFit/>
          </a:bodyPr>
          <a:lstStyle/>
          <a:p>
            <a:r>
              <a:rPr lang="en-US" sz="1400" dirty="0"/>
              <a:t>Connections to community </a:t>
            </a:r>
          </a:p>
          <a:p>
            <a:r>
              <a:rPr lang="en-US" sz="1400" dirty="0"/>
              <a:t>and land-based experiences </a:t>
            </a:r>
          </a:p>
        </p:txBody>
      </p:sp>
      <p:sp>
        <p:nvSpPr>
          <p:cNvPr id="8" name="TextBox 7">
            <a:extLst>
              <a:ext uri="{FF2B5EF4-FFF2-40B4-BE49-F238E27FC236}">
                <a16:creationId xmlns:a16="http://schemas.microsoft.com/office/drawing/2014/main" id="{AF6A054E-A4EB-B3E7-A6EB-3D424897A182}"/>
              </a:ext>
            </a:extLst>
          </p:cNvPr>
          <p:cNvSpPr txBox="1"/>
          <p:nvPr/>
        </p:nvSpPr>
        <p:spPr>
          <a:xfrm>
            <a:off x="8567367" y="2340323"/>
            <a:ext cx="2895290" cy="954107"/>
          </a:xfrm>
          <a:prstGeom prst="rect">
            <a:avLst/>
          </a:prstGeom>
          <a:noFill/>
        </p:spPr>
        <p:txBody>
          <a:bodyPr wrap="square">
            <a:spAutoFit/>
          </a:bodyPr>
          <a:lstStyle/>
          <a:p>
            <a:pPr marL="0" marR="0" algn="ctr" fontAlgn="base">
              <a:spcBef>
                <a:spcPts val="0"/>
              </a:spcBef>
              <a:spcAft>
                <a:spcPts val="0"/>
              </a:spcAft>
            </a:pPr>
            <a:r>
              <a:rPr lang="en-US" sz="1400" dirty="0">
                <a:latin typeface="Calibri" panose="020F0502020204030204" pitchFamily="34" charset="0"/>
                <a:ea typeface="Times New Roman" panose="02020603050405020304" pitchFamily="18" charset="0"/>
              </a:rPr>
              <a:t>Will</a:t>
            </a:r>
            <a:r>
              <a:rPr lang="en-US" sz="1400" dirty="0">
                <a:effectLst/>
                <a:latin typeface="Calibri" panose="020F0502020204030204" pitchFamily="34" charset="0"/>
                <a:ea typeface="Times New Roman" panose="02020603050405020304" pitchFamily="18" charset="0"/>
              </a:rPr>
              <a:t> programming anchored in place-based learning increase student overall sense of belonging and achievement?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3263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23</a:t>
            </a:fld>
            <a:endParaRPr lang="en-US" sz="1600" b="1" dirty="0">
              <a:solidFill>
                <a:srgbClr val="215572"/>
              </a:solidFill>
            </a:endParaRPr>
          </a:p>
        </p:txBody>
      </p:sp>
      <p:pic>
        <p:nvPicPr>
          <p:cNvPr id="5" name="Picture 4" descr="A close-up of a white background&#10;&#10;Description automatically generated">
            <a:extLst>
              <a:ext uri="{FF2B5EF4-FFF2-40B4-BE49-F238E27FC236}">
                <a16:creationId xmlns:a16="http://schemas.microsoft.com/office/drawing/2014/main" id="{27C1DE12-6225-9EDB-AC1E-CD22BD08B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788" y="2861397"/>
            <a:ext cx="6096000" cy="1187827"/>
          </a:xfrm>
          <a:prstGeom prst="rect">
            <a:avLst/>
          </a:prstGeom>
        </p:spPr>
      </p:pic>
      <p:sp>
        <p:nvSpPr>
          <p:cNvPr id="7" name="TextBox 6">
            <a:extLst>
              <a:ext uri="{FF2B5EF4-FFF2-40B4-BE49-F238E27FC236}">
                <a16:creationId xmlns:a16="http://schemas.microsoft.com/office/drawing/2014/main" id="{5823EB32-0CC5-4500-2853-FD6B91F52338}"/>
              </a:ext>
            </a:extLst>
          </p:cNvPr>
          <p:cNvSpPr txBox="1"/>
          <p:nvPr/>
        </p:nvSpPr>
        <p:spPr>
          <a:xfrm>
            <a:off x="6096000" y="2374577"/>
            <a:ext cx="6096000" cy="276999"/>
          </a:xfrm>
          <a:prstGeom prst="rect">
            <a:avLst/>
          </a:prstGeom>
          <a:noFill/>
        </p:spPr>
        <p:txBody>
          <a:bodyPr wrap="square">
            <a:spAutoFit/>
          </a:bodyPr>
          <a:lstStyle/>
          <a:p>
            <a:r>
              <a:rPr lang="en-US" sz="1200" b="1" dirty="0"/>
              <a:t>SD6 Youth Development Survey Grade 11- 2023</a:t>
            </a:r>
          </a:p>
        </p:txBody>
      </p:sp>
      <p:graphicFrame>
        <p:nvGraphicFramePr>
          <p:cNvPr id="8" name="Chart 7">
            <a:extLst>
              <a:ext uri="{FF2B5EF4-FFF2-40B4-BE49-F238E27FC236}">
                <a16:creationId xmlns:a16="http://schemas.microsoft.com/office/drawing/2014/main" id="{7F14B2D1-81C4-6D32-372E-9CE19AEE30B5}"/>
              </a:ext>
            </a:extLst>
          </p:cNvPr>
          <p:cNvGraphicFramePr>
            <a:graphicFrameLocks/>
          </p:cNvGraphicFramePr>
          <p:nvPr>
            <p:extLst>
              <p:ext uri="{D42A27DB-BD31-4B8C-83A1-F6EECF244321}">
                <p14:modId xmlns:p14="http://schemas.microsoft.com/office/powerpoint/2010/main" val="1627299043"/>
              </p:ext>
            </p:extLst>
          </p:nvPr>
        </p:nvGraphicFramePr>
        <p:xfrm>
          <a:off x="655818" y="2861397"/>
          <a:ext cx="3369036" cy="197035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1E9028FB-D78F-66CB-5420-F380DB21CE06}"/>
              </a:ext>
            </a:extLst>
          </p:cNvPr>
          <p:cNvSpPr txBox="1"/>
          <p:nvPr/>
        </p:nvSpPr>
        <p:spPr>
          <a:xfrm>
            <a:off x="548640" y="2377758"/>
            <a:ext cx="7414260" cy="276999"/>
          </a:xfrm>
          <a:prstGeom prst="rect">
            <a:avLst/>
          </a:prstGeom>
          <a:noFill/>
        </p:spPr>
        <p:txBody>
          <a:bodyPr wrap="square">
            <a:spAutoFit/>
          </a:bodyPr>
          <a:lstStyle/>
          <a:p>
            <a:r>
              <a:rPr lang="en-US" sz="1200" b="1" dirty="0"/>
              <a:t>SD6 Student Learning Survey Grade 10 Results – 2023</a:t>
            </a:r>
          </a:p>
        </p:txBody>
      </p:sp>
      <p:sp>
        <p:nvSpPr>
          <p:cNvPr id="12" name="TextBox 11">
            <a:extLst>
              <a:ext uri="{FF2B5EF4-FFF2-40B4-BE49-F238E27FC236}">
                <a16:creationId xmlns:a16="http://schemas.microsoft.com/office/drawing/2014/main" id="{1F082909-8861-46CD-601E-E89CD048442D}"/>
              </a:ext>
            </a:extLst>
          </p:cNvPr>
          <p:cNvSpPr txBox="1"/>
          <p:nvPr/>
        </p:nvSpPr>
        <p:spPr>
          <a:xfrm>
            <a:off x="548640" y="5403897"/>
            <a:ext cx="3476215" cy="1384995"/>
          </a:xfrm>
          <a:prstGeom prst="rect">
            <a:avLst/>
          </a:prstGeom>
          <a:noFill/>
          <a:ln>
            <a:solidFill>
              <a:schemeClr val="bg1"/>
            </a:solidFill>
          </a:ln>
        </p:spPr>
        <p:txBody>
          <a:bodyPr wrap="square">
            <a:spAutoFit/>
          </a:bodyPr>
          <a:lstStyle/>
          <a:p>
            <a:endParaRPr lang="en-US" sz="1200" dirty="0"/>
          </a:p>
          <a:p>
            <a:r>
              <a:rPr lang="en-US" sz="1200" dirty="0"/>
              <a:t>* Due to enrollment numbers, data specific to each Alternate School was not available. This will be addressed in the upcoming school year with the implementation of a school-developed belonging survey. </a:t>
            </a:r>
          </a:p>
          <a:p>
            <a:endParaRPr lang="en-US" sz="1200" dirty="0"/>
          </a:p>
        </p:txBody>
      </p:sp>
      <p:pic>
        <p:nvPicPr>
          <p:cNvPr id="14" name="Picture 13" descr="A white background with black text&#10;&#10;Description automatically generated">
            <a:extLst>
              <a:ext uri="{FF2B5EF4-FFF2-40B4-BE49-F238E27FC236}">
                <a16:creationId xmlns:a16="http://schemas.microsoft.com/office/drawing/2014/main" id="{13754080-03F6-766E-3584-FCE5A7D81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274" y="4146783"/>
            <a:ext cx="6035787" cy="1243426"/>
          </a:xfrm>
          <a:prstGeom prst="rect">
            <a:avLst/>
          </a:prstGeom>
        </p:spPr>
      </p:pic>
    </p:spTree>
    <p:extLst>
      <p:ext uri="{BB962C8B-B14F-4D97-AF65-F5344CB8AC3E}">
        <p14:creationId xmlns:p14="http://schemas.microsoft.com/office/powerpoint/2010/main" val="415092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24</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383937" y="1752495"/>
            <a:ext cx="9215120" cy="4337123"/>
          </a:xfrm>
          <a:prstGeom prst="rect">
            <a:avLst/>
          </a:prstGeom>
        </p:spPr>
      </p:pic>
      <p:sp>
        <p:nvSpPr>
          <p:cNvPr id="2" name="TextBox 1">
            <a:extLst>
              <a:ext uri="{FF2B5EF4-FFF2-40B4-BE49-F238E27FC236}">
                <a16:creationId xmlns:a16="http://schemas.microsoft.com/office/drawing/2014/main" id="{24223256-6D50-4C24-C7F9-5F740FDC29F8}"/>
              </a:ext>
            </a:extLst>
          </p:cNvPr>
          <p:cNvSpPr txBox="1"/>
          <p:nvPr/>
        </p:nvSpPr>
        <p:spPr>
          <a:xfrm>
            <a:off x="3468344" y="4207181"/>
            <a:ext cx="1428206"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solidFill>
              </a:rPr>
              <a:t>1 community field trip per month</a:t>
            </a:r>
          </a:p>
          <a:p>
            <a:pPr marL="171450" indent="-171450">
              <a:buFont typeface="Arial" panose="020B0604020202020204" pitchFamily="34" charset="0"/>
              <a:buChar char="•"/>
            </a:pPr>
            <a:r>
              <a:rPr lang="en-US" sz="1200" dirty="0">
                <a:solidFill>
                  <a:schemeClr val="bg1"/>
                </a:solidFill>
              </a:rPr>
              <a:t>100% of students attend field trips</a:t>
            </a:r>
          </a:p>
        </p:txBody>
      </p:sp>
      <p:sp>
        <p:nvSpPr>
          <p:cNvPr id="5" name="TextBox 4">
            <a:extLst>
              <a:ext uri="{FF2B5EF4-FFF2-40B4-BE49-F238E27FC236}">
                <a16:creationId xmlns:a16="http://schemas.microsoft.com/office/drawing/2014/main" id="{82446DA9-1342-F3CD-004A-EB908A903F49}"/>
              </a:ext>
            </a:extLst>
          </p:cNvPr>
          <p:cNvSpPr txBox="1"/>
          <p:nvPr/>
        </p:nvSpPr>
        <p:spPr>
          <a:xfrm>
            <a:off x="1592943" y="4195566"/>
            <a:ext cx="1515291" cy="1384995"/>
          </a:xfrm>
          <a:prstGeom prst="rect">
            <a:avLst/>
          </a:prstGeom>
          <a:noFill/>
        </p:spPr>
        <p:txBody>
          <a:bodyPr wrap="square" rtlCol="0">
            <a:spAutoFit/>
          </a:bodyPr>
          <a:lstStyle/>
          <a:p>
            <a:pPr algn="ctr"/>
            <a:r>
              <a:rPr lang="en-US" sz="1200" dirty="0">
                <a:solidFill>
                  <a:schemeClr val="bg1"/>
                </a:solidFill>
              </a:rPr>
              <a:t>Monthly staff meetings at each site</a:t>
            </a:r>
          </a:p>
          <a:p>
            <a:pPr algn="ctr"/>
            <a:r>
              <a:rPr lang="en-US" sz="1200" dirty="0">
                <a:solidFill>
                  <a:schemeClr val="bg1"/>
                </a:solidFill>
              </a:rPr>
              <a:t>Quarterly Team Meetings</a:t>
            </a:r>
          </a:p>
          <a:p>
            <a:pPr algn="ctr"/>
            <a:r>
              <a:rPr lang="en-US" sz="1200" dirty="0">
                <a:solidFill>
                  <a:schemeClr val="bg1"/>
                </a:solidFill>
              </a:rPr>
              <a:t>Fall and Spring staff survey </a:t>
            </a:r>
          </a:p>
          <a:p>
            <a:pPr algn="ctr"/>
            <a:endParaRPr lang="en-US" sz="1200" dirty="0">
              <a:solidFill>
                <a:schemeClr val="bg1"/>
              </a:solidFill>
            </a:endParaRPr>
          </a:p>
        </p:txBody>
      </p:sp>
      <p:sp>
        <p:nvSpPr>
          <p:cNvPr id="6" name="TextBox 5">
            <a:extLst>
              <a:ext uri="{FF2B5EF4-FFF2-40B4-BE49-F238E27FC236}">
                <a16:creationId xmlns:a16="http://schemas.microsoft.com/office/drawing/2014/main" id="{C2847138-9E14-801F-BC29-4C8A48F8E9D6}"/>
              </a:ext>
            </a:extLst>
          </p:cNvPr>
          <p:cNvSpPr txBox="1"/>
          <p:nvPr/>
        </p:nvSpPr>
        <p:spPr>
          <a:xfrm>
            <a:off x="5381897" y="4258491"/>
            <a:ext cx="1428206" cy="646331"/>
          </a:xfrm>
          <a:prstGeom prst="rect">
            <a:avLst/>
          </a:prstGeom>
          <a:noFill/>
        </p:spPr>
        <p:txBody>
          <a:bodyPr wrap="square" rtlCol="0">
            <a:spAutoFit/>
          </a:bodyPr>
          <a:lstStyle/>
          <a:p>
            <a:r>
              <a:rPr lang="en-US" sz="1200" dirty="0">
                <a:solidFill>
                  <a:schemeClr val="bg1"/>
                </a:solidFill>
              </a:rPr>
              <a:t>Monthly Check In</a:t>
            </a:r>
          </a:p>
          <a:p>
            <a:r>
              <a:rPr lang="en-US" sz="1200" dirty="0">
                <a:solidFill>
                  <a:schemeClr val="bg1"/>
                </a:solidFill>
              </a:rPr>
              <a:t>Spring Survey  Results review</a:t>
            </a:r>
          </a:p>
        </p:txBody>
      </p:sp>
      <p:sp>
        <p:nvSpPr>
          <p:cNvPr id="7" name="TextBox 6">
            <a:extLst>
              <a:ext uri="{FF2B5EF4-FFF2-40B4-BE49-F238E27FC236}">
                <a16:creationId xmlns:a16="http://schemas.microsoft.com/office/drawing/2014/main" id="{2974DB6F-1D69-EEF3-0125-06E042BB5826}"/>
              </a:ext>
            </a:extLst>
          </p:cNvPr>
          <p:cNvSpPr txBox="1"/>
          <p:nvPr/>
        </p:nvSpPr>
        <p:spPr>
          <a:xfrm>
            <a:off x="7072344" y="4258491"/>
            <a:ext cx="1515291" cy="1384995"/>
          </a:xfrm>
          <a:prstGeom prst="rect">
            <a:avLst/>
          </a:prstGeom>
          <a:noFill/>
        </p:spPr>
        <p:txBody>
          <a:bodyPr wrap="square" rtlCol="0">
            <a:spAutoFit/>
          </a:bodyPr>
          <a:lstStyle/>
          <a:p>
            <a:pPr algn="ctr"/>
            <a:r>
              <a:rPr lang="en-US" sz="1200" dirty="0">
                <a:solidFill>
                  <a:schemeClr val="bg1"/>
                </a:solidFill>
              </a:rPr>
              <a:t>Development of Sense of Belonging Survey </a:t>
            </a:r>
          </a:p>
          <a:p>
            <a:pPr algn="ctr"/>
            <a:r>
              <a:rPr lang="en-US" sz="1200" dirty="0">
                <a:solidFill>
                  <a:schemeClr val="bg1"/>
                </a:solidFill>
              </a:rPr>
              <a:t>Book Club – Feeling Seen </a:t>
            </a:r>
          </a:p>
          <a:p>
            <a:pPr algn="ctr"/>
            <a:r>
              <a:rPr lang="en-US" sz="1200" dirty="0">
                <a:solidFill>
                  <a:schemeClr val="bg1"/>
                </a:solidFill>
              </a:rPr>
              <a:t>Circle of Courage Framework</a:t>
            </a:r>
          </a:p>
        </p:txBody>
      </p:sp>
      <p:sp>
        <p:nvSpPr>
          <p:cNvPr id="9" name="TextBox 8">
            <a:extLst>
              <a:ext uri="{FF2B5EF4-FFF2-40B4-BE49-F238E27FC236}">
                <a16:creationId xmlns:a16="http://schemas.microsoft.com/office/drawing/2014/main" id="{CAF220EA-AD01-3187-856C-C70244C6FCB2}"/>
              </a:ext>
            </a:extLst>
          </p:cNvPr>
          <p:cNvSpPr txBox="1"/>
          <p:nvPr/>
        </p:nvSpPr>
        <p:spPr>
          <a:xfrm>
            <a:off x="8963815" y="4250723"/>
            <a:ext cx="1515291" cy="830997"/>
          </a:xfrm>
          <a:prstGeom prst="rect">
            <a:avLst/>
          </a:prstGeom>
          <a:noFill/>
        </p:spPr>
        <p:txBody>
          <a:bodyPr wrap="square" rtlCol="0">
            <a:spAutoFit/>
          </a:bodyPr>
          <a:lstStyle/>
          <a:p>
            <a:pPr algn="ctr"/>
            <a:r>
              <a:rPr lang="en-US" sz="1200" dirty="0">
                <a:solidFill>
                  <a:schemeClr val="bg1"/>
                </a:solidFill>
              </a:rPr>
              <a:t>Engagement with Community Agencies </a:t>
            </a:r>
          </a:p>
          <a:p>
            <a:pPr algn="ctr"/>
            <a:r>
              <a:rPr lang="en-US" sz="1200" dirty="0">
                <a:solidFill>
                  <a:schemeClr val="bg1"/>
                </a:solidFill>
              </a:rPr>
              <a:t>District VP Learning Services </a:t>
            </a:r>
          </a:p>
        </p:txBody>
      </p:sp>
    </p:spTree>
    <p:extLst>
      <p:ext uri="{BB962C8B-B14F-4D97-AF65-F5344CB8AC3E}">
        <p14:creationId xmlns:p14="http://schemas.microsoft.com/office/powerpoint/2010/main" val="254291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25</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426743" y="2633139"/>
            <a:ext cx="6540759" cy="2723823"/>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UBC Mental Health Literacy Training </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Circle of Courage Framework</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Mind Up for Life Curriculum </a:t>
            </a:r>
          </a:p>
          <a:p>
            <a:pPr marL="285750" indent="-285750">
              <a:buFont typeface="Arial" panose="020B0604020202020204" pitchFamily="34" charset="0"/>
              <a:buChar char="•"/>
            </a:pPr>
            <a:r>
              <a:rPr lang="en-US" sz="1400" b="1" dirty="0">
                <a:solidFill>
                  <a:schemeClr val="accent1">
                    <a:lumMod val="75000"/>
                  </a:schemeClr>
                </a:solidFill>
                <a:latin typeface="+mj-lt"/>
              </a:rPr>
              <a:t>Learning to Breathe: Mindfulness Curriculum for Adolescents </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Community Agency – Bi-annual Interagency collaboration </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Strategic Budgeting – investment in full team collaboration </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First Peoples Principles of Learning </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Ministry of Education – Graduation Numeracy and Literacy practice tasks</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Microsoft Forms – Belonging Survey development </a:t>
            </a:r>
          </a:p>
          <a:p>
            <a:pPr marL="285750" indent="-285750">
              <a:buFont typeface="Arial" panose="020B0604020202020204" pitchFamily="34" charset="0"/>
              <a:buChar char="•"/>
            </a:pPr>
            <a:r>
              <a:rPr lang="en-US" sz="1400" b="1" dirty="0">
                <a:solidFill>
                  <a:schemeClr val="accent1">
                    <a:lumMod val="75000"/>
                  </a:schemeClr>
                </a:solidFill>
                <a:latin typeface="+mj-lt"/>
                <a:ea typeface="Roboto" panose="02000000000000000000" pitchFamily="2" charset="0"/>
              </a:rPr>
              <a:t>Microsoft Excel – Attendance </a:t>
            </a:r>
          </a:p>
          <a:p>
            <a:pPr marL="285750" indent="-285750">
              <a:buFont typeface="Arial" panose="020B0604020202020204" pitchFamily="34" charset="0"/>
              <a:buChar char="•"/>
            </a:pPr>
            <a:endParaRPr lang="en-US" sz="1300" dirty="0">
              <a:solidFill>
                <a:srgbClr val="215572"/>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US" dirty="0">
              <a:solidFill>
                <a:srgbClr val="21557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5418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E5AA2FB-0442-650C-2D15-F0C62238779E}"/>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3" name="TextBox 2"/>
          <p:cNvSpPr txBox="1"/>
          <p:nvPr/>
        </p:nvSpPr>
        <p:spPr>
          <a:xfrm>
            <a:off x="688258" y="2812026"/>
            <a:ext cx="2566219" cy="1031051"/>
          </a:xfrm>
          <a:prstGeom prst="rect">
            <a:avLst/>
          </a:prstGeom>
          <a:noFill/>
        </p:spPr>
        <p:txBody>
          <a:bodyPr wrap="square" rtlCol="0">
            <a:spAutoFit/>
          </a:bodyPr>
          <a:lstStyle/>
          <a:p>
            <a:endParaRPr lang="en-US" dirty="0"/>
          </a:p>
          <a:p>
            <a:r>
              <a:rPr lang="en-US" sz="1200" dirty="0"/>
              <a:t>	</a:t>
            </a:r>
            <a:r>
              <a:rPr lang="en-US" sz="2500" dirty="0"/>
              <a:t> </a:t>
            </a:r>
            <a:r>
              <a:rPr lang="en-US" sz="2500" b="1" dirty="0"/>
              <a:t>16</a:t>
            </a:r>
            <a:endParaRPr lang="en-US" sz="2500" dirty="0"/>
          </a:p>
          <a:p>
            <a:endParaRPr lang="en-US" dirty="0"/>
          </a:p>
        </p:txBody>
      </p:sp>
      <p:sp>
        <p:nvSpPr>
          <p:cNvPr id="4" name="Rectangle 3"/>
          <p:cNvSpPr/>
          <p:nvPr/>
        </p:nvSpPr>
        <p:spPr>
          <a:xfrm>
            <a:off x="5761862" y="3873599"/>
            <a:ext cx="1985800" cy="369332"/>
          </a:xfrm>
          <a:prstGeom prst="rect">
            <a:avLst/>
          </a:prstGeom>
        </p:spPr>
        <p:txBody>
          <a:bodyPr wrap="none">
            <a:spAutoFit/>
          </a:bodyPr>
          <a:lstStyle/>
          <a:p>
            <a:pPr algn="ctr"/>
            <a:r>
              <a:rPr lang="en-US" b="1" dirty="0">
                <a:solidFill>
                  <a:schemeClr val="bg1"/>
                </a:solidFill>
              </a:rPr>
              <a:t>Limitless Potential </a:t>
            </a:r>
          </a:p>
        </p:txBody>
      </p:sp>
      <p:sp>
        <p:nvSpPr>
          <p:cNvPr id="6" name="TextBox 5"/>
          <p:cNvSpPr txBox="1"/>
          <p:nvPr/>
        </p:nvSpPr>
        <p:spPr>
          <a:xfrm>
            <a:off x="3982066" y="2812027"/>
            <a:ext cx="2369574" cy="1938992"/>
          </a:xfrm>
          <a:prstGeom prst="rect">
            <a:avLst/>
          </a:prstGeom>
          <a:noFill/>
        </p:spPr>
        <p:txBody>
          <a:bodyPr wrap="square" rtlCol="0">
            <a:spAutoFit/>
          </a:bodyPr>
          <a:lstStyle/>
          <a:p>
            <a:pPr algn="ctr"/>
            <a:endParaRPr lang="en-US" sz="1200" dirty="0"/>
          </a:p>
          <a:p>
            <a:pPr algn="ctr"/>
            <a:r>
              <a:rPr lang="en-US" sz="1200" b="1" dirty="0"/>
              <a:t>Alternate Education Sites</a:t>
            </a:r>
          </a:p>
          <a:p>
            <a:pPr algn="ctr"/>
            <a:r>
              <a:rPr lang="en-US" sz="1200" dirty="0"/>
              <a:t>70 students </a:t>
            </a:r>
          </a:p>
          <a:p>
            <a:pPr algn="ctr"/>
            <a:endParaRPr lang="en-US" sz="1200" b="1" dirty="0"/>
          </a:p>
          <a:p>
            <a:pPr algn="ctr"/>
            <a:r>
              <a:rPr lang="en-US" sz="1200" b="1" dirty="0"/>
              <a:t>Online Learning</a:t>
            </a:r>
          </a:p>
          <a:p>
            <a:pPr algn="ctr"/>
            <a:r>
              <a:rPr lang="en-US" sz="1200" dirty="0"/>
              <a:t>Learn at Home (K-9): 18 students</a:t>
            </a:r>
          </a:p>
          <a:p>
            <a:pPr algn="ctr"/>
            <a:r>
              <a:rPr lang="en-US" sz="1200" dirty="0"/>
              <a:t>Grades 10-12: 150 students</a:t>
            </a:r>
          </a:p>
          <a:p>
            <a:endParaRPr lang="en-US" b="1" dirty="0"/>
          </a:p>
          <a:p>
            <a:endParaRPr lang="en-US" dirty="0"/>
          </a:p>
        </p:txBody>
      </p:sp>
      <p:sp>
        <p:nvSpPr>
          <p:cNvPr id="2" name="TextBox 1"/>
          <p:cNvSpPr txBox="1"/>
          <p:nvPr/>
        </p:nvSpPr>
        <p:spPr>
          <a:xfrm>
            <a:off x="7364766" y="3012080"/>
            <a:ext cx="2162692" cy="1384995"/>
          </a:xfrm>
          <a:prstGeom prst="rect">
            <a:avLst/>
          </a:prstGeom>
          <a:noFill/>
        </p:spPr>
        <p:txBody>
          <a:bodyPr wrap="square" rtlCol="0">
            <a:spAutoFit/>
          </a:bodyPr>
          <a:lstStyle/>
          <a:p>
            <a:pPr algn="ctr"/>
            <a:r>
              <a:rPr lang="en-US" sz="1200" b="1" dirty="0"/>
              <a:t>Alternate Education Sites</a:t>
            </a:r>
          </a:p>
          <a:p>
            <a:pPr algn="ctr"/>
            <a:r>
              <a:rPr lang="en-US" sz="1200" dirty="0"/>
              <a:t>Grades 10 – 12</a:t>
            </a:r>
          </a:p>
          <a:p>
            <a:pPr algn="ctr"/>
            <a:endParaRPr lang="en-US" sz="1200" dirty="0"/>
          </a:p>
          <a:p>
            <a:pPr algn="ctr"/>
            <a:r>
              <a:rPr lang="en-US" sz="1200" b="1" dirty="0"/>
              <a:t>Online Learning </a:t>
            </a:r>
          </a:p>
          <a:p>
            <a:pPr algn="ctr"/>
            <a:r>
              <a:rPr lang="en-US" sz="1200" dirty="0"/>
              <a:t>Learn at Home:  K-9</a:t>
            </a:r>
          </a:p>
          <a:p>
            <a:pPr algn="ctr"/>
            <a:r>
              <a:rPr lang="en-US" sz="1200" dirty="0"/>
              <a:t>Grades 10-12</a:t>
            </a:r>
          </a:p>
          <a:p>
            <a:pPr algn="ctr"/>
            <a:endParaRPr lang="en-US" sz="1200" dirty="0"/>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4EEC9D1C-79AE-6A2D-B6EB-46EB7870419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4</a:t>
            </a:fld>
            <a:endParaRPr lang="en-US" sz="1600" b="1" dirty="0">
              <a:solidFill>
                <a:srgbClr val="215572"/>
              </a:solidFill>
            </a:endParaRPr>
          </a:p>
        </p:txBody>
      </p:sp>
      <p:pic>
        <p:nvPicPr>
          <p:cNvPr id="48" name="Picture 47"/>
          <p:cNvPicPr>
            <a:picLocks noChangeAspect="1"/>
          </p:cNvPicPr>
          <p:nvPr/>
        </p:nvPicPr>
        <p:blipFill>
          <a:blip r:embed="rId4"/>
          <a:stretch>
            <a:fillRect/>
          </a:stretch>
        </p:blipFill>
        <p:spPr>
          <a:xfrm>
            <a:off x="5171045" y="1633591"/>
            <a:ext cx="5779013" cy="4500396"/>
          </a:xfrm>
          <a:prstGeom prst="rect">
            <a:avLst/>
          </a:prstGeom>
        </p:spPr>
      </p:pic>
      <p:sp>
        <p:nvSpPr>
          <p:cNvPr id="51" name="TextBox 50"/>
          <p:cNvSpPr txBox="1"/>
          <p:nvPr/>
        </p:nvSpPr>
        <p:spPr>
          <a:xfrm>
            <a:off x="868166" y="4777483"/>
            <a:ext cx="3143892" cy="477054"/>
          </a:xfrm>
          <a:prstGeom prst="rect">
            <a:avLst/>
          </a:prstGeom>
          <a:noFill/>
        </p:spPr>
        <p:txBody>
          <a:bodyPr wrap="square" rtlCol="0">
            <a:spAutoFit/>
          </a:bodyPr>
          <a:lstStyle/>
          <a:p>
            <a:pPr algn="ctr"/>
            <a:r>
              <a:rPr lang="en-US" sz="2500" b="1" dirty="0">
                <a:solidFill>
                  <a:schemeClr val="bg1"/>
                </a:solidFill>
              </a:rPr>
              <a:t>Limitless Potential </a:t>
            </a:r>
          </a:p>
        </p:txBody>
      </p:sp>
      <p:sp>
        <p:nvSpPr>
          <p:cNvPr id="52" name="TextBox 51"/>
          <p:cNvSpPr txBox="1"/>
          <p:nvPr/>
        </p:nvSpPr>
        <p:spPr>
          <a:xfrm>
            <a:off x="714053" y="1633591"/>
            <a:ext cx="3452117" cy="1569660"/>
          </a:xfrm>
          <a:prstGeom prst="rect">
            <a:avLst/>
          </a:prstGeom>
          <a:noFill/>
        </p:spPr>
        <p:txBody>
          <a:bodyPr wrap="square" rtlCol="0">
            <a:spAutoFit/>
          </a:bodyPr>
          <a:lstStyle/>
          <a:p>
            <a:pPr algn="ctr"/>
            <a:r>
              <a:rPr lang="en-US" sz="2400" b="1" dirty="0">
                <a:solidFill>
                  <a:schemeClr val="bg1"/>
                </a:solidFill>
              </a:rPr>
              <a:t>Together as an inclusive community, we nurture curious, connected and adaptable learners</a:t>
            </a:r>
          </a:p>
        </p:txBody>
      </p:sp>
    </p:spTree>
    <p:extLst>
      <p:ext uri="{BB962C8B-B14F-4D97-AF65-F5344CB8AC3E}">
        <p14:creationId xmlns:p14="http://schemas.microsoft.com/office/powerpoint/2010/main" val="320931366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5</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19ECF0-CECB-AA3D-C973-E11804309FD6}"/>
              </a:ext>
            </a:extLst>
          </p:cNvPr>
          <p:cNvSpPr txBox="1"/>
          <p:nvPr/>
        </p:nvSpPr>
        <p:spPr>
          <a:xfrm>
            <a:off x="8999605" y="1524753"/>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sp>
        <p:nvSpPr>
          <p:cNvPr id="10" name="TextBox 9">
            <a:extLst>
              <a:ext uri="{FF2B5EF4-FFF2-40B4-BE49-F238E27FC236}">
                <a16:creationId xmlns:a16="http://schemas.microsoft.com/office/drawing/2014/main" id="{35CAE220-74FD-BEEC-E422-D372E251B151}"/>
              </a:ext>
            </a:extLst>
          </p:cNvPr>
          <p:cNvSpPr txBox="1"/>
          <p:nvPr/>
        </p:nvSpPr>
        <p:spPr>
          <a:xfrm>
            <a:off x="445483" y="2114719"/>
            <a:ext cx="4942594" cy="461665"/>
          </a:xfrm>
          <a:prstGeom prst="rect">
            <a:avLst/>
          </a:prstGeom>
          <a:noFill/>
        </p:spPr>
        <p:txBody>
          <a:bodyPr wrap="square" rtlCol="0">
            <a:spAutoFit/>
          </a:bodyPr>
          <a:lstStyle/>
          <a:p>
            <a:r>
              <a:rPr lang="en-US" sz="2400" dirty="0">
                <a:solidFill>
                  <a:srgbClr val="24A9DC"/>
                </a:solidFill>
                <a:latin typeface="Roboto" panose="02000000000000000000" pitchFamily="2" charset="0"/>
                <a:ea typeface="Roboto" panose="02000000000000000000" pitchFamily="2" charset="0"/>
              </a:rPr>
              <a:t>Equity and Inclusion</a:t>
            </a:r>
          </a:p>
        </p:txBody>
      </p:sp>
      <p:sp>
        <p:nvSpPr>
          <p:cNvPr id="18" name="TextBox 17">
            <a:extLst>
              <a:ext uri="{FF2B5EF4-FFF2-40B4-BE49-F238E27FC236}">
                <a16:creationId xmlns:a16="http://schemas.microsoft.com/office/drawing/2014/main" id="{0ED1FB62-A2AA-99E2-5AD8-D92D741465D7}"/>
              </a:ext>
            </a:extLst>
          </p:cNvPr>
          <p:cNvSpPr txBox="1"/>
          <p:nvPr/>
        </p:nvSpPr>
        <p:spPr>
          <a:xfrm>
            <a:off x="8999605" y="3931069"/>
            <a:ext cx="2064398" cy="369332"/>
          </a:xfrm>
          <a:prstGeom prst="rect">
            <a:avLst/>
          </a:prstGeom>
          <a:noFill/>
        </p:spPr>
        <p:txBody>
          <a:bodyPr wrap="square" rtlCol="0">
            <a:spAutoFit/>
          </a:bodyPr>
          <a:lstStyle/>
          <a:p>
            <a:pPr algn="ctr"/>
            <a:r>
              <a:rPr lang="en-US" dirty="0">
                <a:solidFill>
                  <a:srgbClr val="215572"/>
                </a:solidFill>
                <a:latin typeface="Roboto" panose="02000000000000000000" pitchFamily="2" charset="0"/>
                <a:ea typeface="Roboto" panose="02000000000000000000" pitchFamily="2" charset="0"/>
              </a:rPr>
              <a:t>&lt;Insert Image&gt;</a:t>
            </a:r>
          </a:p>
        </p:txBody>
      </p:sp>
      <p:pic>
        <p:nvPicPr>
          <p:cNvPr id="25" name="Picture 24">
            <a:extLst>
              <a:ext uri="{FF2B5EF4-FFF2-40B4-BE49-F238E27FC236}">
                <a16:creationId xmlns:a16="http://schemas.microsoft.com/office/drawing/2014/main" id="{FB2AD04F-D4C1-468C-38AD-C75B0F4D9044}"/>
              </a:ext>
            </a:extLst>
          </p:cNvPr>
          <p:cNvPicPr>
            <a:picLocks noChangeAspect="1"/>
          </p:cNvPicPr>
          <p:nvPr/>
        </p:nvPicPr>
        <p:blipFill rotWithShape="1">
          <a:blip r:embed="rId3">
            <a:extLst>
              <a:ext uri="{28A0092B-C50C-407E-A947-70E740481C1C}">
                <a14:useLocalDpi xmlns:a14="http://schemas.microsoft.com/office/drawing/2010/main" val="0"/>
              </a:ext>
            </a:extLst>
          </a:blip>
          <a:srcRect t="-36299" r="-671" b="36716"/>
          <a:stretch/>
        </p:blipFill>
        <p:spPr>
          <a:xfrm flipH="1">
            <a:off x="91751" y="2658864"/>
            <a:ext cx="3884012" cy="3842084"/>
          </a:xfrm>
          <a:prstGeom prst="rect">
            <a:avLst/>
          </a:prstGeom>
        </p:spPr>
      </p:pic>
      <p:sp>
        <p:nvSpPr>
          <p:cNvPr id="2" name="AutoShape 2" descr="data:image/png;base64,%20iVBORw0KGgoAAAANSUhEUgAAA74AAAKdCAYAAAAEMbUtAAAAAXNSR0IArs4c6QAAAARnQU1BAACxjwv8YQUAAAAJcEhZcwAADsMAAA7DAcdvqGQAAP+lSURBVHhe7L0HgBzHdeb/sDnngMUucs45gwSRSIKZIkFSmZIlW5aDnH322f+z7hzP6WTfnc6WbFmyAiWKYo5gAkkQIJFzznmBzTn/3+/11O7sYDYABECAqA/o7ZnuCq9C99RX79WrAXLtcC3z8vDw8PDw8PDw8PDw8Li+0RE6X3XEhM4eHh4eHh4eHh4eHh4eHp9IXE0t7JVI22uJPTw8PDw8PDw8PDw8bixcrib3qmmAr1eNL4TXk14PDw8PDw8PDw8PDw+Pj4yPQyvbn/ADVq1aFfro4eHh4eHh4eHh4eHhcb3jySef5NQfrW1/NbtXTAN8PRJfu98f4ltaWnol5Pfw8PDw8PDw8PDw8PCIgoKCgn6TzxDxBX3FuaGIb3/j9idcNw1vfwltbW2tJ74eHh4eHh4eHh4eHh5XCWlpaZdEPqMR5X5ogq86Ef64iW/nPYhvJOHti9g2NDT0VwYPDw8PDw8PDw8PDw+Py0RycnKvpLMnggwRDtMEg2jhrkvi21ecaPejrtnti+j2RWybm5v7ksXDw8PDw8PDw8PDw8PjIyIhIaFX0tkTMY4kxOEa4V40wb3mpejr/kW4HOLYV5zI+/Y9milzX0Q3kti2tLR0++7Q1tYW9bqHh4eHh4eHh4eHh4fH5SM2NjYqyYyPj4963RHkSCIcjQD3siY4atph6Ov+RbgUwthT2GjXe12z6whvf4jusGHDQt9EmpqaouXVIyH28PDw8PDw8PDw8PDwuHz0RHBBYmJit3tHjx7tDB+pIe6JCPehAe4WJwr6ut+JSyGMPYWNvG7fHfENJ719EV5HYMM1uCUlJRcR256Ibmtra9TrHh4eHh4eHh4eHh4eHv1HXFxcr6TSEdxwYnzy5MlODXEkYY6mCY4kv1E0wJ1he0Bf9zvRH6LYV5jw+6bp7UvDG67ZdSS2qKjIzn2RXEduezJvzszMjHrdw8PDw8PDw8PDw8PDo29UVVVFJZSRZs+OHEeSXPfdaYSjaYIdAe7FBDr8ercwUdDX/StKfO28ePHizvA9EV5HZh155Txo0KDO6+Ga20iC6763t7d3u+6Qnp4e9bqHh4eHh4eHh4eHh4dH36ipqYlKJGNiYrpdd0Q4nBBHkmHO0TTBvRHgNWvWuM+R557Q1/1eSW1fBDL8fjdNb2+ElzW7bq0u3yPJriO2TnMbTnxdmEjSG0mOe0Jqamq/wnl4eHh4eHh4eHh4eNwMqKur65U0Rmp5w8mvI7kujNMUu+/RSDBa4P5ogK+05rc3ItgXSXT37ew0vdFIb7iGN3zNLmfIrCOunB2pdZpb992FiSS90TS/KSkpF13z8PDw8PDw8PDw8PDw6B319fUXkcdITa/77giu++40xeH3w0kwZJejJw1wJPm9kprfaASxJ9IYNWxfml7IbW+EN1yzy7VIouu0tFzvL/nVCuv23cPDw8PDw8PDw8PDw6NvKJfrRh77Q3r5XF1dfRERhuxyLVwTHE6AuRauAY5Gfq+U5jcaQeyJNEZet+/RNL3hps2QVY7INbzuOsQ3kvDy2X1Hexv+3Z0dwr/3RHgj43h4eHh4eHh4eHh4eHh0IZLg9kaA3efwM6TWmU277+4+mmB3LZz8co+z0wD3RH6vhOY3GiHsiSSGX+9T01tcXDyAtbyQ3UjCC9nl7AgvnyM1u5wdYYXQcq2jo6MzDGcQ/jkxMbHzs4OL4+Hh4eHh4eHh4eHh4dEzBgwY0EkYldv1SnZdWEdwHVF2BNednSaY7+EaYM6RBPjMmTM9kt+PqvmNRgp7Ioruup370vSyPZEjvY7wcoRreMMJbrhm1x1Ogxt+je+OzDqi6647RJJdT349PDw8PDw8PDw8PDx6RjjpBe67I7pNTU12jrzOmYPr9fX1nd/dAcFFE6yEtp3vkF1HfB35JR0I77lz5+yaI79chwBfCc1vNEIYeS38e5+a3vr2vEY+e3h4eHh4eHh4eHh4eHzyMSindQjE2JFdSDAEls9ogjlDfB0J7okAQ3g5LlHz2xv57bwXEzr3B0Zuo5FeCC+HM2n28PDw8PDw8PDw8PDwuDmgPDBWiasdygtj+c6ZIzExMaa1tTVGiXFsY2NjbFJSUoze55pZ9DrLYL7DJzn4zhmO6ZSsjn86PqqIPPeK8EA9RbDrq1atsnM48Q3X9Lo1vcdLpZ5rHh4eHh4eHh4eHh4eHp98FGY2jUbLq8S3Hc0vZ76j2eV7bGysaXvR/nIv9NnOhKmrq7PPHHq/R81vuNaX85NPPtmX1veyNL6diCS9sHFIL2cL4OHh4eHh4eHh4eHh4XFToLW1NZZD+aBy11g7u0OJKxpe7pvml0O/xyiRjQn3+dSb5jeUzUdCb8SXDFwmdg5TKxsc6XUCXSmhPDw8PDw8PDw8PDw8PG4MxMTExEF4OUOA3XdHehMSEozwYvbMZ856vZP8pqamxnA48htKVkpKSmTYsGHGO1G8RjF37jf6o/HtlrjT9oaTXkd8YeeE8fDw8PDw8PDw8PDw8Lg5oEQXjW430stnSC/kF9LryK9yx04SHE5+wzW/er9TsRppWRxBfvvNPyG+vUbAizNHT4CFDxo0yD4jpH3w8PDw8PDw8PDw8PDwuCkwYMCAOMivO3M4QIABJBjy64hwNPKbnp5u29868htK3uC0vqGvkeiJ03Zev6Q1vtG0vZw5EMwTXw8PDw8PDw8PDw8Pj5sLygMhvEZ69XMn2Y12hgBrmKjkl7NeM17J4bgmn0NZ2a5CTusbQr84aDTiS8Q+I2NrjbbXAWFg56GvHh4eHh4eHh4eHh4eHjcB0PS6AwLsSC5EmLP7Dtrb203rq4S307Q5/MwBr+SABEN8yYMzCljLMIQo1sk9ctl+aXyxn47U9jpbaw4EcoKFonh4eHh4eHh4eHh4eHjcBIDwKheMU/IK+YXkGgEOnU0LDPQcExcXF9PR0QHRNY2vOzvSq987rYnDP4ey6ubo6lKcXF2SqXM0hAuFoKHLHh4eHh4eHh4eHh4eHjcBQppe0/AqL4wku3ZduaKRXv1uC4A5s+YXDpmcnAzBjUlJScHDs/HKcJ6Zn58/oKioqFP7GwV98tC+iK+xaKftDV0zs2an7XXCRDJxDw8PDw8PDw8PDw8Pj08+0PJCfvWjkV5HhLkOIL0RZNhIMATXeXtOSkoy8ss1eCVnjiCHwNSZ65x70Pr2ykUvWePrWDZnyK6zv44UzMPDw8PDw8PDw8PDw+OTD4huGNk1c2c+Kz/sJLv6GU0vxNbW+LozZJf1vpBh+KQjvZydl2d4J/zT7esbib52IlIM6I34XkRi3WJihAg/I4gTkO8eHh4eHh4eHh4eHh4eNweUC5q2lzOkV3lhLN8hv6HDaXiN/Gq4TrNnR3o5h2t9LWGF3jOuyWenhL0c9Eh8e2LN2Fazby9kl+8IgWDYYmOTbYE8PDw8PDw8PDw8PDw8bgqg5e3o6DBtr/JDI8GQX0hwSMvrNL9Gfjn0ezTHVvY52lpfxz9xssz5UtGrqXM0b85cd+dwAQCChT56eHh4eHh4eHh4eHh43ASA4Oqpm4kzn5UMx7hrjgCj6XUEGO/O7nCkN3Ktb5BDgHA+6tb52o1+oCfi22MC4aQXYZxA7rMF8vDw8PDw8PDw8PDw8LgpoOTW1vgqHzRNL0TXkV6+64F210ye+cwB2XXmzs7RFQfXOYdzTPedvBwfDUcUB1cXhYkkvgSwQNH2RHKZhWt5QbhgoUseHh4eHh4eHh4eHh4eNwGUC5q21x3hpBeyy2e0vO46n53WFwdXkN3INb7uCGVhcDzU8VKAhTLnvsjvRRrffnjEMuBdCy9bjvBGE8zDw8PDw8PDw8PDw8Pjkw1HcjmUxDry6zS8RoT1bFpfSK77HjrglLbWl4P02NeX66z1hW86786WWQjRNL+9cdlw4ntRxGjre3sCgiFg6KuHh4eHh4eHh4eHh4fHTQBHdsMPR3o5h8D6XiO9kF80vnyH/IbIsHFJNL+cHbfEyRVnB3ip0/i6XYf6g57W+F4E9kti3ySXEQdk13tz9vDw8PDw8PDw8PDwuHkR0vAau+UzhJeDaxDb0Gcjue4gmiO8kYfeN34ZeXZgl6Fo+/n2hn4TX9Cb1tepo0NfPTw8PK47dHToEfp8vQG5kM/Do7+4nvvzzQD/vHp4eHh0QclqtzW94dB7RnpDX21tL4cjuWh94+PjjUvynTOH0+o6jumUr3wOBxbKbp1vb7gk4hsJp/V1wnh4eHhcTxigbyZ9T+kLsVGqqmuksqpaqir1qKqxa9z7OKE/EJjoSHVNrcpUbfJx1NbWSWtrm9338HC43vvzJx3B89oiNfq8Bs9qlZ1r9HltaW31z6uHh8dNDUhviOB2anjDDkhu+OEIroV130PXOrml+85neCdn4BxcXep+vgR2Eey8atUqO4fv4VtXVxdTVFRk63w5NJOYpKSkWP0ck5ycHMNZmTrfY8vqUk8Q38PDw+PjBkQgPy9HRo4YKkOHFEtqSrK0tbfzwpTDR07IgYNHjUAQ7loPWvVlzgymjBs70o6M9DTR96gR4fLyKtm6fbecPHVW4uPZA97jkww0h21trTbZQb+gH8TGxUpMRJ8M+nOu9uchMmxosaQkB/25pUX789HjcrCzP7d7EnaFQbtQr2NGD5cJ40ZJZma6xNvz2iLllVWyfcceOXb8tH9ePTw8bloUZjb9pv72tOrHVn1ntunRGhMT475zbnHn2NhYd72Fs46HLIz+/unPWrt9V7QlJCS0Ke9s56zjo7b4+Ph25aV8b9ewHSkpKe1nzpzpSE1NbVdOanY4aWlpHQUFBR1PPvmks8vptM9ho2H362jniRMn2lkTNadWMGrILp60YNx6zbxtaYb2HXW1/hijruZ7TENLwu8Q38PDw+PjBoPS8eNGyqMP3y2/9rXPy8o7bpMVSxfJ8iULbSAL+S0vr5RmJcL6KgvFujZob+8wwvLgfXfIb//Gl+XhB1fKsiUL5Pblt8jwYYNl5+79snf/YUlMSAjF8PgkAtILR01MTJDU1BRJ0yM2NuiL9NFw0J8njB8V9Odf+UJnf16m/bm9o13JL/25yiZ2rnV//qSDtmhqapa7Vy6V3/3GV+SRh+7qfF5Hjxwq+/RZ3blnv39ePTw8blqkJ7e/qid9XXbwp53PSoT5zo+ZO7dz1ut23313cOFDaGcSV/llh/LMDuWbdlZeamd+55QId9TW1ory0g79rMkJn3GGJbt377bv4bhia3xVuE5VtIeHh8f1Al6zaGpalWQ6QDi5pu8te+t+nC8ufW8aUXHgc2tboPnz+GSDdm5qajJN7tzZ0+Qbv/Yl+es//0O5SwltYUFu0D8j+gHf6bstrUySB+Bz0J9DFzyuDvRFwVgu/Hml7dDU68jtY32PeHh4eFwHUJ46gHW+phjlpL9ZdvAVJak7E1avdx6s742Li+v2GuV66KOt8b0SPPOSp4T1JW8ZhwtwJQTx8PDwuNIwUhszwMwPk5ISg4sKPnONe7y8Pk6+oO9PI0AQF9Cig+i2kMmrf7F+MkHbcmCGP3/udPnS5x+Wz336Abn3rqVKgKdK0cACSUiI1zCEDUUKQUcNQX9O7OrPyUlJdg3T6I+7P3+ygeahw55XyC7g3DVR5Z9YDw+Pmxf6HjSSqx/d2Uht6GzreN218EOvGZd0391nroNoPBM+Gvp4SYhKfMPX92LuHLocFU6YSCE9PDw8Pm5ABJqbmqWsrEKOHT9ljmhKz5fJ0WMn5YJew3QUna9/cXlcS+hvpRHaIYMHyV0rl8jvfOMrSnqXybChJbY2F0dJTIRgAh3eOblHf6bvsp40vD/Tx31/9vDw8PD4uBCp4eV76IOR3tAR/rnzCCXRicTERNvLN5xnhh8W6DJwyRrfcIQLYxc8PDw8riOgNWPd43f+42fy+Ff/QO751FfkwUe/Jp95/LfkX//tJ0YYIBixsbg78PC4NtAfef5Kbk6WFBcVmmMzh0gNbzjoz4eOHJfvfu+n2p9/v1t//s6/PyFHj/v+7OHh4eHx8UB/2zq1vOGfOYc+d2p9QwdxOsO4zxy9ccvs7GzJzc1l2Yn5oQpd7hf6RXxRJ0cm7FTM4eQXZs5nDw8Pj+sBaHwbGprk9OlzsmvPfvOUvG3HHtmxa5+c0mvc0xdsKLSHx7UFjjhwhtTdmVXP/dH1Z/qu788eHh4eHtcZOrW8fNbfo07yi+KXtb1una/7zu8ga3sJ4w5LSeG4ZXJy8hXjl/0ivh4eHh43IqAAkArW9Kanp0lmRrodaNi45giHh8fHgY72dmlr778jM9+fPTw8PDyuV4RIaziBjTxHojNs+P3I730BZWxfS3MdLulXsjW0WXBP8CbPHh4eHh4eHh4eHh4eNxfQ4oYIq2l0Q+pfO7gWRmjd4ciygc9sRcT6XvedA36J1jclJWVAf51a4a9KTxeFjbqPb/gevmTAOS0tzc4ZGRns2RuDEBzuM2fKV98c/1uWmoeHx1WBvgSYhJKm5hZpbGqyvSXdOfxobmqR5paWwPtohz7gAwbYcSlAEdXe3mbb/7Dtijsao+Wl8uDdlEj6krvkvBxYo9iicgdp956fvp8sTk/5cYn0mpqbpaGhURobNT39THz2PdXXscbtWU7qWt9vVo/Ud1NjkH+0+uYgXWQnT96omKb2VA8u7RnTJsqM6ZMkJzvLZKG9SkvLZO26jXL4yHHbj+5qAzmQ2+qZOuqjzukX/Wlj7pMudd+g6VL/Lg3i00B8D/ILju556qF9r13rEw/cFieE4Dlos/a0eNo2kfFbOvsIcS+9/3f1xaBOSDOqjM3BFlRUDHn0lg/p1dU3SGNDk+3XPHH8aBk9cpjob6jdr66plffXbZIdO/fKOe0HlI+tcpCf8vfcnzVMH/0ZUG/2PFu9aRmi1JuVS+sOJ1v0Deqvr3IB6pq4Jhtpatq8q+xh0Li0Y5A+fSFaXYY9P4rLaTMrn+YZ9CuXx8X92eWnYx2TkXjk1VP9WX/T8k2dPF5mzZxi67OD9miT8xfKZd0Hm2X/gSO2DtvDw8PjZkRaUtubetLXpbLVsH16ezoIF/GdfXu57NCuv40d+jtk+/Zy1ncuadv7V9/f7N3bobwVc+mOpKQk0uscNx07dszO4eAN797ydl61atWASK/OjY2NMYWFhXyPUQIcoz8iMfrjFKM/FjGaeCxnzThWhYg7X5N8xFLz8PC4otAXgJ154FNSkiVVj8C8MdZeAOHjQ4ISnkEZA7u6ugap18Eon4Ow0Qd34WDASzgGcuSXkpxsn/VBD+KHkrgor/pGqdHBO4PEzrD9ANuEEJRtWVz5eHlF5sdrlEE++THwr62rl3olEgyWI009kYttX9LTUyUtLVVfjLF2jbxqauukurrWBtqkFymlu8b6k7TUFElKTpQE/Ux9I0+3YlEH/NM4LS0qlw60azV9BtfISZ1HwpGqX3r8EfnKlx6VkcOHmvwQxJ0798nf/MP/k9VvvGdyXy0gL6BM1HeqljMx8eI6J5hrY8pUp3VOvVvZqI8g2EWgDjPT0yQrK8PqkXogDu1VUVllBCwjI62zrcP7sYmmfyAx1El1dY3lHdzrMJlp27Q0bZukJGtbJhrCZXZ9BDLJuae2iATpc9De1ElKSlKnfOF5hPdFiFZdPX2x0cplwVxhQiBNTJRTU3mekuTWhXPkjhW3yIJ5M61+uA+J+unPX5B3126QM2dKLX2IZFVVjfUrnkFMmy/qz1pGykne0fpzEC5wfEWZqHPamjQGKGEOF1WDWlj6J+8N2pu6J41o9eeuIxum1zwvwVZhA4xg432aMsTGxEq6tneyvrd0kGL14/IlT9JBfspZp88PZJXnpC8yD7qVT8uWrPWL1sC2eQrJEl4p5MefNo3DxFa9viOZkIAkB/2we56kjTxf+MyD8rWvftYmK6g76mXXngPy99/6rrzw0pvWHz08PDxuRhRmNv2Jvj9b9X3MjCcHG87znXOPRyh8i75nW/W3weJz8F1/G9uUZ7bpb3Cb/ia16TizTa+16/u9Xblqe3Jycvu5c+cgve0apkO/dyhX5Q0va9assTd96DDwZndvdztfDvFVAWI1XKwKG+uJr4fH1QGDawZj6WlpsnDBTLll4WyZNGG0FOTlSYoOpON0wMcoUl8Wtg9sU3OTlJVXyqFDx2TNex/K+g+3yAH9nAh5JWwfYEDHwHjM6OGyaP5smTdnmowYMcQGtgxwjQAoGDgyUK2sqJZ9Bw7L2nWb5KVX35bTZ87ZADjaQDkaIA4MUocOLVFCMFsWzp8po3RwmZWZYQTEBr/6n4EwA9ByLdv2nXvl9bfWytr3N8oFJQwM6MNBGaZOGS8P3LtC7lxxqwwszLdBLgPc5198Q556+mXzkku48DqhDtEmUs6Rw4fI0iULZNqUCTJ8aLFkZWfawJ1BvEHrwZEEtMKQFeRa/eZ7skMJLNvMkE7kQPp6IL7kT7kHFuTLrbfMlVsXzZbxY0cqUc28uI1VroqKKhvkv/3uB/KG1vv582VW55FlA5AvtMerPnWXfOkLD8sIrUfKQju9p+31vR88KSdOnpFVD90tC5X4jRo51EhhvJIJ4Orn9NlS2bJ1lzz5i5dl994DNqGCljU/P8fa5M4Vi2XK5HFSWJgnSZBTLQ/tR1zk3blrnzz9/GuyWdM4f75cErXtLpa2C8SlPcl/1Iih1vbW91X+TO2LwfOjfVp/RiGcEDtIPNq+d9Z+aP3/xInTlgZk1oHnl7Tvu2eFPHT/nTJrxiSrO+qfunYgHnUNAWxtw9KiWd58e5386IlnrV+NHjVMHn7wTiXMi7Xd8oL+rKTtuRdfl6eeecWsBCL7MyBd+n1hfq7ctni+LFowy7TNeXk5RsIhcZRJRbS6Y2KIZ5j3xhtvvy+7td1xnsVkWyRoE9IYM2q4fPqRe2XFslssHGnu3ntQfviTZ2Tzll2So88Oz+IUfSYHDSwIJu5C74dWre+GxkbLkzZb/eZa03pfuFBh74VofSwclI9Jh5ycLFmyeJ7MmTVVJowbJUVFBfYeio/reodQRrTPzS3NNqFy9PhpeUffke+s3SC7d+8PJn+i1J8nvh4eHh49Q4nvn4YRX0itnfX7RWQ3/CA8h75nIbqR368o8eXN7n5N7NyXqbMmatdUmAGaSYxmbKbOej1Gr8fWN8d/w1Lz8PC4ItCH3wbhaC2nTBorj+nA8q47btOB3RQZqQPz3NxsG0Cj4eBgAMp3CGqBDnILdXA8bNhgGTakRLKV0JxRIlFTg1lI94GdAwM8SCgE6O47l8qndJB+261z9d0wWgYXF5kcaGRdfmhXyKswP08KNK8hQwbJCM0PrRRaKrR7TvsbCQaz5FdbW69lGSIrtVwPP7BSlt22QCZrWYeUDOohvzQtV1C2oYOLpUgH0dTTcSUcwJFttIVDVZ65s6fK3DnTrV7QXCMvhBdvuGVlldKi8rk4DGT1fSYTxo+Se+5cIp964E4j4pMmjNG0lPgq+UlN6apvDuRLV1LHvQKVC3kwY83PzTECyOAdTVIkuabs19rUGf5AvmjyaKdlSxYakVq+dKFMVyJJGXtqY8oGwaTOiwcVKpmIC/ZDVqJEecLJCd/1N0PmzJ5maVt4JTAQg5OnzlpdLZw/Q9t8iZmPDhyYbwSlM89UrVPtQ7Qx/Yozcp87d8H65p23L7a2maftOnbMCOtvTmaeAUh2vpI6noGSEu23+h1Ch7zIFW1ChraHrLKf7r0rl8pDWi9Lbp0vkyeOsT13ycNpEy0f/cw18qBueMYgyBlafxWV1Srr+WACQdsVkqxVIrNnTpHFt8zVZ7LE6iOSYFGHyAAppK9SB+zVu2XbLvPcXFSYL/PnzpB5Wq+uP6M1P3T4uBHGyP5MWUG29q/bbp0nqx68S+668zaZqX2OSR36Xbf3R0pQd5jyWt3pM8+zyeQIhBwZBmjablIE0C700yJtQybkZs2YbG2ARp5yI9vUSeNkpea7cP4sGTt6uFkBhNcl7Z2VGbxH6Av0Q+TCsgDLDN5JkRYdgHcj9cukBHk//OBKfW8t0XqebOSUfkPbh/fn4B0ZtF1+nradlpN3zWDtJ/RL3pFYbEQ+r97U2cPDw6NnpCa2vq2/YY5o6vCHX73u5s3u0FvdvsfFxbXrO7VbHMLoe/giU2c+Y9qsXLWbqTPvbH4/3bgpmqnzRyK+mkHnel8VFuLLGl9PfD08rjAgqRPHj7EB3ec+/YAN9BkQ85DzjmBQyKCUgTsDXa4Rh0E0A75BRQUyYdxoI4vHT5ySC+VKxDQOD304WWEQmZioA38dwN+tA/9HH75HB+lzbGDoND0McskHzWRrC4PqwOyUxIK8CmXalPFGyGtrGzrNHJEpPC9AfgxmIQ0rb79NPv3ofXL7skVGrpKTkixMZ/mUOEJcXH6kxQCdATKaJn3pmQaxRkk04WxQqiQSEjpWiRIkD/lID9PNHbv2yvYde00rzuCV8NzjpQl5ue/uZfLIQ3ebZixfy8+AmTwpP3WNPMhFHlwnPkDznqkDeNKAcEEQILDV1XUarqu+yYu0rjXxJU9MW3Nzs7Sub5FHV91jEyklxQOtfoDVudYh61AdqXX9CTICQRg3dpSGT5HKyiqpqg7McF3ZgEaxvjh54ljrD9lKdKgjtI5oiifpdTRzpAVZgFTQT8iP9deujYlDfY4ZjYYtzkgQEyP33rXMSC/kBfnoj0wutCnRCl/rirw2CaFtSNqQE9qPtMPbAmAaC8lbvmSRfPax+1S++UacMKUGhKPvE5+1x3rF5CMdCCh9DSuM3NwcI06s0dXfUiN/wU9sh5FN+izPh37tfAacLHxvbGy0fDgwX965e79s2rJTziqRzsvLlvH6LFMm158hh2hH0QhH9mfqDEuHuXOmmTb2/nuWW9+EDLo+Sz+2+lNZO6i/UJl4FiB4Y0eP0PxKpF3TPVd6IZjM0n7q6pjyYZVBmWhvnjVIPajS579On8nbtK3nz51uEyik7/IM71+AdicM9ZSXk20ynTp11ibHXH7d0WEkGg3vow/fbRN1WA+QhpOh8/2oaQWm4F39C0DQaedx+p5gkuXosRM2gdCs/Te8j3ji6+Hh4dEzlPi+pe9MR1o7CWxfB2E13kXh9XKvxLehocHe0Xq277zXPfH18LiBAUlh8FaQn6cDujvMTBDTxK4BZ7sNuo7oQG3PvkNy+OhxGxwzMMVcjwG7e8AZXDNAZLCMNurAwSNdazlDaNOB3mAlQF//lc/LvUr8MPUMv897jIEv5tPkh1kvTmogxQweHRgQMtgePWqomZuiZYOwkFR4egzw0UR99cuPmiZq8qRxFsaB/IhL+fbuPSSnzpyz/NBI8nJzoExoichz5+59Ktd5Kz+Dc4j4xAljZNyYEZ3EDmKMCaaZIoeIAnJRn0wq3H3nbfLYqntlyODiboNtSMwZrV8GuPv0QMNcruUjPmlDMsIBuYC0IU95RaWtwyQfDspGftea+EIAMDlFW/rwp1aaBjImBhIQCqCoUFmPHD1pdXTy1BnrT5h3B5MfQUA+lxQXyjAlcceOn7J+iIadhAjBTx7EF6JAHo4ooCUONKR5ne0BqTlx8rSZjB4/ccZMd9HKxaMtDQnGDxraONpnwfyZSh4HWXqYrJ48edbMoA8dPmGmq/R1SHl42zmzezT9lVWsFw7WcoKAmIpZGdx/zwr5zGP3GzkNt1KgrWjDvfuPWPufOn3WiCltjqwOpEmfYyKBOtq2Y6/VnyN2WF3Qplyjb1NnXLOyaB4QZsyK9+47bJNUR4+dtH66e89BaxcmhSCX1IOrP8gjccyCoVt/7pBilWXJrfPkK48/ItOnTrCJgHDU68Dh4OFjmt8hbfMTRqKpciZ6wsvPu2OI1slAzR9TfPo9bQIc8eXdRB4sjwieBb2eGG/PEW3u6qCsrFz7dvDOQvvPe4CyQBrD3w88O5guH9PnjCUDTIzQ/1wQniHqmPr41a9+xsg9EyHhYOKAcvG88jyhsaa/IR/vx/A+QnnQnmMuj/n6UY0X/rx64uvh4eHRM9KT29/SUySB1ddnd+1u+OHu6fs0/JqloYDMuvNFxJffcc6e+Hp4fEKAdiIjI93Wu96+/BYbmDPYApAu1pQ99czL8tIrb8v6DVtl46btsnHzDtmwaZts3b7HBngMwiGBDN4YlKUpISgrr7BBIANmfYdYepDBEcOHygrN5/57lpmGxw1CGeDvP3DY1hA+/dxr8urr78oHmh9aKAZ8kDQGzM7cFzDIRevCAJpB6x4lUebwJpQmA0bW392yYLatA0XbAmEB+k6xwSrrOn/x7KvyymtrZP2HW2XDxu2W7wYtJ9o5TFndQJMBfarmj5atsqrKzLkhkZjY9of4MnjnJbp40Ry5967lZk7LSxRw/f31m638Tz39irz9znr5cMM22aR1vXHzdnlf62Dz5p3WNrSXI0J85yUMSYAonVCCRhndQJpyXivia/npgdYfU1m0+RCGoG8E9yGwz76wWn7+dNCnPtA637hph7bxFmtn+hP1jPYW0AaYmMZomS4omWENOWufKQc/W9GIb9APA6dKrCNdt36LOXN6UvMkH9p367bdSsaOm8kwmmnXDsnJiaZVJH/a66Dm96OfPmfPwFvaJvR75Ny2fa+Vlf7IJAmgHSgjEzesI4V0op3nGnJBPu9ZuVTuvP1WGTViWCfpo2/QV5574XX5wY9+IW+tWW8yUi/0SWeCjMkseVE+yp+dnan9LUkqK6ulqqbGykp+TDywBhizZPoV5RtSUmRlpM6qNSxral97411zcLVpyy4jiGjJIakQ2UkTx/RJfAHjCcx/77t7uZk2u/CAOnj7nQ/kP/7z5/Z8rV2/yd4fH27cZuVCy4xVCZMkjrBCKnmmWYvLhNbZcxdCckcjvoFGFYKZqvnynf7FO4vn+sVX3rJ3Fm3Gs8Q6btqB/uSeH+LSV1gqgPnxmbPnrW7d80M5R48abhYAmNPTxxyw/mAd+ne/91N7X63/cLO9P3hmWbdMP2HNN++PPO1TpAmYbKGd6Fu8S5EbucjPE18PDw+PnpGW1Pa2njqJqx7u3Oeh79Nu3xUWV9/NJNep+dV3rie+Hh6fVGCix6CMta+zZ02xwTloqG+wgeJ3/+Nn5kRpuxI4BnqQYcjS/gNHbbCMGe6wocVGEBlEApz7oBVG88XglTyCwWSMmfU+eO8KI4qxsUF4yAvatFdWvys/+8WL8u57G2yQjSbwyLGTsmdPQCCrdWAPiULrCtllUMhLiMEw5o779h8200YGigAyzZrS++5Zbpoa4gB9n9iaQAb/OPRhcL5LB+HHT542MoxmCs0gjoww+8REkXwYuCYnJ5tWtlQHtIcOH7OBasmggX0SX8pI/aDtuXvlEhtIO80Ych7WfH+ug3UI4ftKENCQUd8M5Bkg79p9QMt3yOTIzck2bR/lB8iFdu/AwaOyNxTGDdwp67UjvlpubWscQt1z11K5ddFcMxUP7nWYZpG6/rESSZwpYQZ+XMvIdbTtEDW0Z7QxdQ45oYxo3CB5TKbs1TqlTMFvXnTi64D2brum+TMlvUymQHrR3NLG9E3qlokRJi4gW4D4Zr6qye8/dNQIDX0Egkh7oxlEViwfAKbHrM2lXgFmvGgbccKG+Sxp0R+pBxw93X/fCiWIk62NAKaxR1UOHKE9+YuX5NXV71jfpC+iDdyjeUF2INOQO+REM0r7kgZEkc/Hjp9W2U7ZD3JNXb1NgpAuJJ71rqzVd3lWVdcqYXvfHNJB4MkL7SNy8jwXh/pzb8SX/k2/Qct6791LlRQuMu0poH0w431zzfs22fDM86/Z84Q8vD8ozy5tR+oT8g/5JR0nH89FWmqynNU+ynNA+UgzmsaXexwAjf7b735o/QuHdJhl8wwdPar9a99hez8wgYKGl2fWTYLRdphKoyHGSiWwTgieH8zNF8ydbmuWcfrlZGTS642318pPfva8lm+1PevHtQ0oH++sfZofZT5/ocz6L2u6eXe4fkK/YBKHCZhweOLr4eHh0TMc8Q0d3Uivvi9tiyN9dzMI7Lwedr/bdw3nrhvZ1d8U/an56MS3axTi4eFx3QGtFRoHtEk4VHKorK4xMrZrz34jrmjAGHgzEGYQjwOhltYW2a8DRUgMRBcwQK7WQSHpMoBl4MaglZcFXnLxgsrBoBVAwk6fKZXnXnhDntBBJJoq4jCIJi/yZKAPYVy3frMNNF9/c61peB0wMZ2qZGv5skWmEUOLDS9iLWNxcaF55HVm0siCGfYrq9cYoTl2/KQNRsmPvEgrTQfivNTw+vrMc6uVdJzvJNMJOmBlAIwGjclCR8D6AuVEOzdn9lQZr+V3WmsAoXtHB+zrN2wxrRNEAEJD+V19m6ZP6wVt4Jp3P5ByjUNZAOSBQTJtEsjTP5muPAINGWtYZ8+c2jnRgEysw8aD9M+eekHJ+WHrH7Qrde7amHJDTn/21Ium8S5XMuaAd+HpUyeZJhlCTH32BYjVm0rwXn51jRE7SGDg0CrYpgeZIHKQCde+AHnLKirNkzf9DdIJeaEdkDVTZaX/btq606wMamprO/tBnPaPtDTtP/EJnddaVFYmlBYunGV1A4FzgBy/8to7ZnVAWhB8t/0Sz48jk0xq/Mt3fyIvv7bG5HZpU8fTlAiyjjk+NJHEs4a89B08RPM8OXII+AjxwrTc+pimkaj9nXD9BfXPs4IjKZ49CKlDVVWt9eUf/uRZa3MGCbQt4cmPz5SPyZr/+OHPNdzTNhnBcwuQY9So4WZ9goMuyoPX795AWmve+UCf11eNcPJsUueuHnk2IL1MvHB0e340feRH+x/Ua1C3fCTMwIEF5v3dvNormKiCkD//0pvylqZFv7C8QuWzPqLthjUAkzu8H+lnrBVzgLyiWWeyjLp3snh4eHh4XBa6fuS6f45Eb/euCDzx9fC4zsGgGEIXvt6OgTMD1KTEJBuQ4jAoIJTBoBAwYITwvvDym/In3/wH+dVv/Kn8+m//N/mDP/4r+c8fPy0HDx0NDWYDM0XMXseNGWkaFzfIxjxzsxKIbTt2y8nTZyx82Bi9GxgcoqVDW4WWMJysoAHFwREDSpwgxcfH2vpfnOawZhCiA9CwHVCig5n2AZUPUh+ZIWs+KSYkFM0da1EdqCu2ewpIXVdd9AVkhyyhrYb0xobkAWjgtu7YY551w+s3HJBeBvOYj6LZu2BaZFf+wNyTOu2/RFcWtAV1D1nBqRTm767O0byyfhTzz527D9jkSE+/PNQTmkHaGA2aIwQQyiGDi2zSAI1weNtHA+2MKTOaOMx3qdbueQ6wNNB8n9N6t7XDIVg/w9Jg30FhDSxEJ5w48pwQ9/Tpc6ZZxdrAycn6Yqwf6B+uLbEQYNIDTR5euB1MI71jnzz3wmpLp8dK0byR4ejxk9ZPIHaUD0BgWXuOFnTy5HEmGw6iQE/JhcOKFVa2/gLNJGXECzye2F0KlBkN8ptr1lk/pZ6i9UnqEzLLJBkWDSxpwIEZYCIK78tonKdMHGf9ikmsnsBzwLPzwUaWBuy0+o4sEs8Gky0808e1fwWet0P1pIGZBHCm6oD2pG5xojVI69dZHwDCHNJ3R2nphZDzvZ5BPTFRwQQHXs4dcI5G+kywkX8oWw8PDw+PPqDv4G5veH2HYhUc+haMTfXgmh1cC48TGf9KwxNfD4/rGDz9DPIgthASB7QzmEjes3KJmSePHjnUtL4M+szjLIRRB2usyUSD9+zzq+X7P/yFaVEx2Xx/3SY5e/a8Di4D7SvEBW0XZqVO2wvw2LtNB/M4oIH08vJiIBgNkHHyIzykmrWNDqx7ZX9evLQyoOTFxzrKoUODLUtcmjg12g2h0cEv5txcD982xYFL1Aumkmit0O6wDyfrBt/SQT1kuDdZI0FYzEjZKof1jS9pOqwPRHtN+pAZiFC4GSN1jQyQB+KiYccUGKKF12hHtq4HQGKY3GAdNWadaFYdzGswmtWDR0xTj7MoZIdsRh60G/snb9qyw8gn67odMMkfMRxvvkqEXNmjVD/1Vq/tjMbXzGk1TUfCHazdtU0ampq03ptUni7mQZ/FCoFJHQgniGxny0PbC/mITx8HpInGjz4I0SIcWkBMt9HKYu7qgPkqpuk7d2FV0Wyav2igf/LbzfNJnWA+j4MqB/r3qFHDjCii1bwW/YI+yXOMg65w6wXqA4/FrHXF2RzkuKcnhHLR39lHmb2JIa8O1DfvCrwnM5lAn+kJ1AvtxWTY+bJya2/aIRLIQXvW1ddb24XXE86mIuNQ50mJCWa6jAn6K3q8s3aDvQPYTxmLhKTk7nsOhz+zNlGo/Yo8IfWYhwdQoqt/Ccs/Dw8PD49+w/2k9PTTEg2XE+ey4Ymvh8d1DAZ7rGODeKKZcIBcYEL5x3/4dTs+/5kHbe9MBrkMSiESxOWMtgTzTIgx91mHyGCfgTFhGeChicKMMzWty5wabQjrBfGUy5o58uwNpMXgkTisxztbeiF0J9C0YW7INiqQ3wH6jy2MWNcablqKR148RqNlxclMJKEJB4N2yA/mmL/xO38mn/vyb8vXfuNP5L/+2d/bumfKF64l7w0QISYXIM9/97++I7+i6Xzpl/9AvvwrfyB/+4//KocPH7fJhPDBN7JxcI31iJhaQo6oJ8s3TPaPe/jMAB/CgUYzMz1Yd+qAVp+1sXjLpk4DYhKrZbj4oE4hDfTFUiWGtdovHDBBZ/0pddnhSEuUgkNiWeuN2TxkCCLC+vLuCCKGb0vkAGGBqDARETgKC92IAG0Q2X9IlfyM1NghphHFezmE2OXFPTyI078CSXrIpBMDtI/Hm6YSJ3CVFVWddUDMbH3uMHdHHvK86tA8aAccUyUmdRF29tUOfAGcMk17JJmMBM8texF/sGGLnDp1rnOiAWAqjPYcMk999QQmDZhk4z3W0+SBA/WPTLR7N1j6XXkQBo0w/faJJ1+Q3//jv5avfv2P5HNf+i35rd//H/KLZ1+zPMPfLQHCn1nt0/p+pIwcXX0lrCw9F8vDw8PD4wqAd3Ff48srid5/9Tw8PD5WQFxZH4cZKmsdw7W+vCwgjjgrYu/K3/+dX5F/+of/Jv/7f31T/uS//Lp8/rMPGBnGDBANJKSSgSuD1HA+gOYLAsGWSeFbgaDFxPkVaxvZxsU5m+kVmi7EgvBoi93Ikbis42WtaBJaJh3gYlKdqYTcAbkgM6z3xGFBJGmJBuJQJuoIbTNn0ghMuC8NjK3RJqIxJx2IMAQLeSAMfOaMJhttIOVEk7dg3gzbauo3v/64/MP//K/y9V/+nAxXgo95+pUCEwpo61j/TJsgU5+HhoOgUhbi01/YXzY9rM5tD1kltJiM4tH4K196VB7//EO9Hr/0+CPy2cful6LCfNMCO9BXWatJP2JdZeCXIgqsWTukUduNtrJLfTd1J8w8Vduitq7h0iJGwrpmsJY5vyDXJoMcEWRbr2ptayYFQF/ZcJ8+jmYTR3MVGhc5HZJTksxKg8L3RhI/KtBQ0i8xr0bDjIdkt/YV8A6gX/RmmhwOnkGeJSa+yisq7Jlw4HmG/AZLD3ouE9rg5hb2Mu5fnj0iShbkyzuRfkQ/Z69s+jyHPa968BlLBp7r/Lwscwy2Ytki+fIXH5Y/+5NvyO/99lf1+y32Lu3C1WsjDw8PD4+PD574enhcx4CsQOzwZLz2/U22Ri58LRpAU+XW0K5Yukgee/ge26rm0Yfulkf0eOiBlXLv3ctlwfxZZvoImpq6CDSMD41banJyNw0J6xQZOOLciUFjf4gomlzCERe5nYkq19jPE7NPZy5MfniYdkCTiCaQPIkfzcQ5EqTLTCFm1mgrObPGNNJ0tj8gu2DmMa4zfn5+rkzSgfKiBTPldh0c4w35gftu1zoN9sB95FN3aR3fZXVNnX/+0w/Y9jFo1/vSpvUHjlAMGlQoC+bOkIeUYLP108MPruzzWKVy3R/axiYnJ9vSon5w7OTANSYfmCBh32b2LqbP9HZ85tH7tNx3m9k0fc8BLR1kCCdprD/viQyhCWWdN2ScSZdLBXHoWxCyoIf03U96A/2R/VzDTfxbQlptCF/QDfvXF+vq6uTChXIrX3jZqHeINWldVfNZTZp6ZwILbSzPHOvPHapra+1A1v48Xw6QViwCusyBxSwykq1MmAb3XCYmAOxdoGfCXknY84/GVp9ZtMVMvPCOw4v4klvny8rbb5P771kuD96vz6s9F/q82jMb9OXPPnq/3HXnEnOIRxt5eHh4eHyy4Ymvh8d1DAZ2DDrR9LEFCGZ9u3bv77aGMBpYb8m2LJ9TIvYX3/w9+ed/+DP5kz/8Ndv2A++5F5OSQFMUPliH7KLhgQyyxu5S4ExUw4e5kGrIKSahgDTRNjqQPwPkykolvjrIvtKD5P6CfCGtECJILwPkP/zdr8nf/dUfybf/6X/Iv337r+VH3/tH+ee//zP59a99Qe/fI7csmmPrWyFQVxKslaVNZmlb/tavPy7f+9f/Kd//7t/JD777930e3//O38n/++c/ly9/cZWM0YE9mjHIR7gmFoJPf8BsHoKME6a+j4kWHuIb7i2Y9qbOINKY19OVotEhtI1VtDGm45Emrf0AvcL61hXqH0zO0PfCHwnMaHnmWP9Mjv3NChNxCDT9JzwKEwJGfLkarVKuMCiPrd9n4ilUMK411Aea0QD9LJQGC56J7nUO2aSd7VovZUIO1u2as6or1GaRQAbqHVP7WxfOka995TPyzT/9LfnW3/2p/Mv//kv5z3/7e/mXf/4L+dM/+g356pcfk7uV7JozM+2/4RpxDw8PD49PNjzx9fC4zsGgjvEi5rVvvr3WPDT/7f/6jrz06tu2z2u4FiYaMMHECytavS9+9iH5o9/7mixbssD2dGUw3BMYNHeu1bwCCAbPSgh0AG3f7W8XjCjpH0f2rjUgQGiaWQe9dPEC+ev/8Qc2WfDYqnus7tAksU4ZzVBv2lzIOyalaLA/MqgGPciPgX24VrI/wCst5NbV+dUEMuLEDI17UD89t2FwR/9efbEuG9YPr1D/d33/44YR/JAVxkete3sv0a94OfUKzS/4f8Vh7wt9zvBSzhIDTJd/69e/pO+3hTJh/Ci7jjm2WXD0ICbPPZMcTMR4eHh4eHxkXMe/7J74enjcEGDQDMFlDSH7lz734uvy0ydfsH1Mf/Djp+X5l96QDzZsNS+5eN01r84RQNuKF9Z77lomd96+WCZOGN1t6xkGsQxmHdDoQJyCwfKlEQAGpHaEvgNMUxtt/S3b5TjzyK4QaJQYoLImmbz7w33JA1NKTEsxAWetHwflR7NoSfTjFQzRZoIAx1vz5kw3U2aOWTOn2OCZNatovgF5Qm4xycb5Edsubdi0XV59/V3zmv3G2++bg6/+rqPsD2gW6udSEWjpurSP1r5hbUzb06fwivvsC6/LCy+9adtfXeqBJ1365HOaxqHDx60NwvONRHBd//ajja82jMDZEbqg4HnDFB+NJkL2V8z2jnYjzJF9HwdP1Ild7alSriAoT5dzr1Bt6+cEfd7dUoN+F0rD8XxQpvA4bBXEc2DXey2T3gz+X1GQL88YDvN4nz304J1y54pbZczo4Wbx4vYGB/RzrFdY63vi5Gnb//w9fY/+4rlX5ZkXXjM/BniR9/Dw8PC4fOh7udurPvL79QBPfD08bhAwGEfbmJmZbtvuvPbGu/LP3/6+/MEf/7X89h/8ufz1331bifBz5pl4776DcuFChRFAI65hA1bW/y2cN1PuvWu57XmLt1UQhOsKCFEmbHePp/1DQKK7iA9aJkhvZVXgjZcbEAQOB8pHnni/DUxl+yaONpiPj5e01FTzVo33ag7SMU0ngcLK3hNw5EXdTpk0Th6873a5a+VtRnYdqBtMvxk4Q+x27t5vEw2vrlay+5NnzPPz7/6Xv7C9kv/jP58yB0LhdXnZ0AJQ9UwaMHDHTJVBPN+ZQOj5wMyVfVhrrb6ZHKAuTJMeJhfhtm7bJb/3R39lHqy//LU/kF/62h/26/gyx68EBx6wv/L1PzKP2mvXbbZJAdNwWgNc36CdqKvw9orHBDwns2sroH62JWSTuKyf5Z8DjtfY5oo8wq9fLdBfafPAciKQnWeFPo33bfpUf+k88WhLDuI58Dxg2UDdXer74aPC6lHz5D2x7LYF8sXPfsr2BHdycB/TauqdvYH3Hzxq/fztdz+QZ557Tf71334i3/yLb8nXf/NP5W//4V9ki97Dy3UXrm15PDw8PD5p0Pdxt/17rxd44uvhcR0DMzzIqw2cdZDpPJbi4RfTPO6j1eP+jl375alnXpW//9Z3AyKjJOZPlIi8/NoaKSsvD6UYYGBhvowfP8o0vgwSIaBsxYL3ZweIY1Z2hnkuxvNtfzSYaLwYdOMhla1UnGMdBuCBk5smI5nkWaOkrGu9YeBYKjkpSdLTU00rpUF6BWsHMa1lH+O//ObvyRM/+JZ8/7t/L//6f/5SfvPrX5TJk8YamSXfvoB34tSUFLn1ljkyYcLobtoiyOO6D7bIf//Lf5LHv/r7tnXSH/7J38hf/s3/lf/33R/JM8+v1oHzbtO0NykZaG/X8oX+fVQ4rd2HG7fL3/3jd+Uzj39DHv7Mr8kjn/t1PX6jl+PX5aHPfN0I6b/oIH//gaO2dQvtaxMPIWA6na1thXMfJgwgws7Et+cj0LSRFp678eAdePHWfllbp/evgIn3tUCI2yAzskPkHKgXHHSlpCZbX+2rLwImJLAOYPIkKyvT6tuBvkrdGq4mp9K+Qp85dfqc7Nl7KNQeXc8tW1lxQArDr/cEnlueoYL8XFsPyzplB54r3k39qZsrDeRncmuhPvvz586wZQjOIoO6Zvu3H/30WfndP/pL+eqv/bF843e/KX/63/9R/vGf/11+8ONn5I233peDh46FnoUBwT7EnQXxpNfDw8PjkwpPfD08rlMw4E7VgfeokcPkzttvlU8/cq88/vmH5ctfWGXem9mCBoKIV2PIL0Ty+InTSoD32fZHb61ZJ8++sFqe/MVLsnX7HiPODknJibZvr9uiiEH7ufMXTCvlQLoQ2DGaP9pUBpS9AXlxVoXn5kFFBeY0ySEwNaw302CIJGHPny+3tXXhml0G1oUFeTaoJU5vgEikpCTJhHGj5bZb55qJ8uJFc6xuJk8ca9vHUC/k1SdCdT1+7Cgb5DswsN+377A88eTzVpdvap1iIom2d8v23eZt+8SpM531RpmJb6bRV2Cm02mwSrVttmp+q99YaybV/TleWf2O9oH1snvPgUAzp9WAx2E+O8QpOcvLy5ZJE8dIXm6OafXYaxUT954OtPkQw1u1rh//wsO2tvJXv/pZefxzD8kd2k8hjObICHwMpKi/oG45zpVekGPHT1m/dHJzHY/eWB8E3af3gtDHiItHa5x+MVEU3v5MVAX9Hlp19YgVKSM72ksmsjgwR3bgOWbSi63EsJTo69nAGRqTS5gTs+82z6VDYwMa31oj0K6fXivwbuDdN2H8aBk+rMQ+O1woq9RndIOZ37/06luy5p0P5P31m2Xj5h2yc9d+Ww5yrrRMGhobrfwsrbD60L4dgDrpvV48PDw8PG5MeOLr4XEdggEZA8qM9HTztvubv/a4/NV//33zUvpP//Bn8vVf+Zw5XGLAyYCbM2QE7QzEE/LBgPW8Dnxff3OtbNJBHwP8aIAcksapU2c796d1QGs7ZsxwJXThe1xGB/EgosOGlMiwoSVGmh3Q9EJ0IRjshUvY4ydP2/rSeh1AuwE4ZBVC331PzR6gZU5PTZWS4kItQ5d2ra6uwTSQlAVy3Ou2LZZth5F8zLohOhA/ByYLtu7YY5r0M2fPG6Exc2oNi6wQdbTD5A9pHDa0WEaNGGprhZ0G6koMopGPdiV/tkrq35FpZvHICDHABPrYiVM26IfQO5AmGl/K3hcnoyS0XXpaim3d9Ld/8V/kn/7+v5nX8D//5u8a+cWRGu19vcOMkbVvsGwAJ3GlVi8BSeT6oIEFMnRwidUlbdkXSaSbsYfxSG1/HCo5UO+l58ts0odJHp63qwmkZHkC1hc80xBuB94LaEchjPThviaX0Ozn52ab9QQevMPN1tgrmmeirb3tkrZGuhKgLWiT/Lzsi5YkYNr85tvrzPs95JznleeANmFyC/LO80D8wOIh0+okXJvt4eHh4fHJhCe+Hh7XJYJBeX19vWlKs5TEst4wLjbOuMng4iIZXDLQzDMx0yVsJLiExgaSY4O8TiIWDBwdwUVLy+B8956DcuTYSdMWuUE+ec6dNU3GjBphRI+BsosXCQgnZAvtK1rqcO1QeWW1HFJygSzs/wkh3bZ9j+zZe8DMZV1+DEzZKme0xmegSn7h64CBkz0tJdizc/LkcTawdaiorJSjWg7W4qLtiglptaMhIHIdRvrYC5mJg3BigryNjY3S2trznrPIA9EjL8xckR9T13CSQJgeol8TsHUUZUHjdfDwMTOBdXWemZ4uc2ZNlYkTx2g9ZNskSE+ECAdA+bk5snzpItvqKdOtgVXEaT9ivbhWZ9D5rnsE5cfqAcdoaAKrw7YJY0KA7ZtW3hGs9w5fBhCO4Jlg79x0GT92pMXBZB9QxzwXmNXuP3DEwl2LNU+0N/3xoD4DaH0dIHzDhw2RZYvnW/lqwvpBOLjGM8Z7oWhggcyfM73bZBSE+NTps3Lg4BF7lnt7xq4GkI+tsFjbnxim7UVmPLPX1tWZ862e3ou8M3keeM/MnjFF32/D7dnvhFYJedgR6iceHh4eHjc+PPH18LgOweCMQRsD8TNnSk1b2xhmsoi54oxpk2x9KwSRdb8NSoIhwng4DhzP1JqWkIE4Gj00Gw6srUUDC8lhLSJn1sXt339Ejh0/bQNIwBpgPEEvX7pQli5ZIDkhYoSjJZcPhIDvmBzedstcWXrbfClS+RzQPB1R0ovnY9bUJcTHGQHANBuCeuDgURuEAjSbg0sGmRkt6WB+C3lHXvLDPJE8IQ8zpk+UxZrf8KGDQ953dUCr6ezbf1gOKNEgDmQ12uDXgTvcpu4gAaxb1CidQION2faY0SOsLlhL7eoYWSBMDPwhB8h7x/JbZaISQmdCDsifwTlmxd0Sv4ZAIwdZwds09b1fCYszXYcMDR1cbCbid6y4VcuSb/VGu7qyUpeUFa0fJuX3rFxq7RQO+s+OnXttnXPcNSZCHwX0OZ4V+ufJU2dCV4N2GzlyiHlBX7xorq3fZcLA+iL1ogf9nr5cWJhndXfLwtm2l6y1tYJ+zUQDfRLrBp6r8P6I2fhFexlrF6FtIK7kQX3Sx9wz2R8wyYWcWHpAuMMdNxXk55icty+7xSYvSLuzTLS1tjOfqRfeLzz7mG+Hk/mz50pl5+4DNllG/PD9uK8JtA4hpBDzcN8DTPBhzg25h8hCgF25OPP+qdK2pn7wan/fPctlyeL5ZtESPiHB84vpc2JSQqh9PPn18PDw+CTgxhmdeHjcZGCAjCdkNCubt+6S03p2wHwPLR2mpZg8o6ljCw/WqqGZYa0p16ZOHi8P3n+Hkt+Jpo11gEyjbWVwzSCQwWxNba3s2nNAPtywrXPNKjJgHsng97OPPaCkZ5qZ86IhtXz0TF6Qw7vuuM22FJkxfbIRboA27IQS6U1bdspGJRYMqhmcMvZnYHry5FlZ/+FWW3vqwHWcTH36kftk7lzyK+ksV05WlpKMfCOiEJLlyxbZdeSkDGi31n+4zQb7DNxtMNvbmFXlYGALITxy9KSZRzc1d5npovGeOH6MrLz9VpkwdpTKkdlVx1q/rEdG67xk8Tz56pcfs3riWjeobMnJgbnxxzl8ps45qJu172/qpgmkzpfcOk8+++h9NukwcvgQK19nveuZyQwI0z13LbWz60/UOybh23bssbWVkEFMSG8UQFKRf8PG7bJz1z5bT+1AGRfMmyGPPny3LF8StC393epFD565kSOGyML5M+ULn/2ULNAz7ezAhNW7azfI3v2HjFyCcOILaQsmW7p6BvKwTMHyyc60CSueJ54bm6npRy8iLCRv2/bdRn6PHDlhE1aACRz2uMVnwKpP3SXD9fliPTN50daUqUif54njR8sXP/+wkUOuOUuImpo6fZZ3yIZN2+To8ZOW7rXQYofDJnJaW82smUk/B+qWiZtbtX+OHzfKHHIF9Ri0F985mJx64N4V8oi265zZU4O6DYE0sKzBYgWHd0xOhDWPh4eHh8cNDN727lfYzhMnThxQV1c3oLm5eUBra+sAHbjaOS0tzc4JCQl2rb29fYD+WMRw8Fl/+GL0ekx9c/w3LDUPD4+PDMbIjLnQSKFVHD5ssBE6AFnBPHfWzMlGRKZiZjtlvO09iyb04U+tlE/df6csmDvDBq5OC4np5Zp3P5Cnn1stZ0tZo9dujngYvDrvvKxTxEmTy4vBfGFBrq03njNzqkyfNtG0RQtsW6Rl8rlPPyC3KwnFxJmBtQOE4udPv2L7xGJGjdaKfBhcci4rrzDSOWTwIE0/v9M8mnWzkAwIO+Xpym+G3LNymRG0uTpgRXtFOgBtLAT7pz9/wQg85cVbK5o6BrrjxozoXMdnpt17D8qOnfssf9Z2ojkfXFIkg7VO3TY2yAnxZ6sUTJhnaPlxnEU9QHbZ+uixVffKHbcvlrFjhpvppUEbDY2UkRwdNaNxwuEYB5okBu6QHepjhpaNdBmcu/XWrDddu26jrT3tcrrz0eDqHHKPUzEIO3VOPwIQLkgCFgJzZ0+zfkWdM7GyQgn9Iw/dbZMNUyeP0zpJDcqmQOOJtvTlV9eYEyG0lWxlBfjM5MtsbUMmScifyRBkwFM2JDycKDpQN4Slz09QAoMc7O0M0NxBsol7/nyZyeFkcSA++UzleVD5IT2kB8kkzvsfbDYzXeqWuISFmPJZf+vMesEtDYDEQ/qnaLmZFKA8U/RA833f3cvk4QdX2qQPkwXh60RLz5fLW++sk3///pNy5OgJ649OTp5pPmFBwcQODtooH/epD+SFkI4eNTwwnVcizFZgaOF5LiZpHxwb1p+bbanCAXNsF+whzbp/7f/avyDXtC3ypaUFE1Lkjpk6afDuoM1dv0ZzTZk4eP7MO3tIbibKtmvd/9/v/Eg2b91p9WzPmfYBnGVhEUBa7KVLvREPSwqI/67dB2ytM+uPe4KZH48aZtut8f4hDawP2B4MAo+TvkCbPsDIKm06dGixva+cjNRf0cBCW5c8T9999NdpUyZYe92x/Bb5zCP3GeEnD/oXaQAsUygP6XAcPXbK6hNLBpYyuP5D+/NOurg/b+6xP3t4eHjcDEhLalujJ8xw2vU9aufII9r18Gv6Hu521vdsh/6WdejvgZ7aO/Sd26Hvf7538G7m3NDQYN/5XWDc6sZNx44ds3M4PPH18LiOwQBMny8jvgzEU3WgizaGB5t7kMz8vFwjjsWDCs37Ks6oWGsI2eM65roMTgGOpSC9r6xeI5uVJLIejnTcwXpWCCQDbF4gaP0YXHOPAR3ap5JBA41wM2AfN3aEOcoZqwNdtFQMVB0w8XxNCe8LL79l3o/D8wKcGUijIUTDzLrEAi0L6ymD/BKMDJZouSw/JSPjxmi5xo+yCQDkYuAJysoqZc17H3Z6sEZ+6ggS2R/iy+CVtPTlaZMEQ0oGdb44GWhDfkkHYozzLgb2aJQgZdQD5pXkh5bt+IlT5kQKIu3SgACaCfbBo53bOen/a0p8AfUKcWTdOH2B9sKc3BEiSAllob6L9RgyuNjKShtT3kIlI/Q514Y4TtqwcZs89cwrRmSZyAgcfQVashuB+Lrw3EObSd/BCoA4aFpJmbZF+8vzRD+AGDMZQr2wTpR7Tj7SOnHyrLz06tu2ZywmwRDTbuXUukFm6p9lC5BbvAsDnrvMjDQrO5MTEEEmUfAezvIEvHBPnjSuT+LrNLQQ+motF+WjTzK5Qd7kw7p9ysNheWlZ0PRi2kz+TIq4umVC7J21H8pTT79s9cc7iXoB15r40pbUM/0PJ12EJW/y46CumSDgeaUvjxw+NHhX8cxOGG333PvjbOkFexfwfmXijWukgdOzg4eOmrYcSxXXfzzx9fDw8IiOG4H4BqNGDw+P6xIMwBjgsVZt3Ydb5JkXVpuZIQNIBrsQJ4AnYgavmF3iVZgBHyQZMDCDdKK5QCP3cwaueiZN0iYPh3hNh4HqM8+tlid+/oJtiXTi5BkjdAz6gjDxUqADR9b+Bt6bu0xecRrDgBiT0ReV8P7gx08bScGMmhdSeF6AgTXk6JXX1shPn3xBXnvjXfP8bPkpAQS8wBioUi4Ih1urTNkhzmfPnpe331kvTz71kjz7/GrLH7LfCc0SDasjAsjgBrd2U4FpY0N9o3zw4VZ57fX3rH4wBUY2ygUgNpDiEcMHW9kZUEOMnByQEjS6xF/z7oem7QbkA6nBWzUEjoExbeJg8ijRcvJxxrwS2YKcrywY3CMv273QxtS5ObxSwufkon4g4lZWrXdIkPN2TXkhnxcuVMg6raef/vxFSwuSThhXji5QnsCiAATl0/q3b72DJnLt5eDajnt9wcXtXrddmlcHwtA/T54+a1tA/fAnz1ifoi9ChF1fJBx9kQkm+iJ9n2vW91u07ysR27PvkG2jwxZY7BdLnlgwhLqRIch+gBKmMltvzaQIExEOiRoek1xIIGSNCR+WE9AHIZnWn0Na9aCMoT4TVixXdta0shXWD594Vl54+U3ZvmOv5cWz6vo2zxTPMv2a8rm2pj/wLPLuWPPeB/LEz56Xnz/zstVJQphlhwPZd8oTFNJktc9hsvUGwtraZ5UdUM6gbF0JkD5tgqnz2nWbbPsuJpXqlOS7dyLgHYgjQMrFZBkm3Vi3EJf3HM6/3nhzrTypfRh/A+4dByC2vEeDOu9K08rHgUx8R9ZO2a7GE+vh4eHhcaXgNb4eHtc5bCCoB2TjuJJQyAakA20I2lFHcKOBAd5ZHRyyzhAS+m//8TPzMIsGA9iANAx8c/mdPnNOtu/cp4PyIzagJB/WFvfkyIZB/65d++WFl96Ub3/nx6ZVRgOIDAxiI/Ny4DpluVBWbibK+w4cMSdCkIW09NToGiIdX2Km/f4Hm+Q/n3hafvHsK0a2SSvQbgd5tWjeQ3TwOn3aBDN3JB/AjCBaaMw2TUYd8BKPYevRoydNjpq6OtNiockON98OB8SAwfe69VvkJ0p0/uOHTxnJyFC50TS6dbCQKhXONEN79h5U4tBgdcJWMPNmT5MF82eY5gqgecIU+d21H8rBg8d6zPujwNU52s9de/ZbXaAZZC0ycgTmpBcDs1n6xYcbt8n3taw//8XLtp8x5ChyYgNSRdvPmjFJblkw27wIA8IxObF2/SYliQc7SVY4iEv9oHXGfH+6tp0DkxTblLxBFtHWkWVk3wrybjVN88IFszpN14O8a+S9dRtlr8aPzJv79AXaCfNttJQNDU2Skppk9WLtGAUQQTSuWDf86KfPyKuvvWOOsghPOSKBvIiMhpPnhq2OmJBAG+u0uOGgflmDjmYyKytdZs+aYppH15/pp/Qr6qWsrEJatAwuX0fQsOSgb7IcgK2IeAZ4nnnOooH6w9Ed5to//umzZk3Bc+HaJrzGIYamZS3MNz8AmG47YEKM0zysK85pOZ1mPBqatD7YS3vZbQvMYRigrmgD9uFFdvpmUH+B1rq8oso8xh8+csIsOTL0nciSg548TdNW+w4ctn2uv/u9J6xch48el5nTJ5sW3Zm4o3VvbGyWt5XwU6fITZ3MmjHFzMPD+xSTXBDwPfsPRe3PHh4eHjcDbgSNL79d7vfLzqtWrRpQWlo6oLa2doAmZAS4sbExprCwkO8xSoBjNKMY/YGJ0YRjNYNY/TGAAMdq2LgLtSmHLTUPD48rCgaXEAneBaylxcET5s2BSW3IkZOCBxkCxwAezV51VY0cPX7KzA2PHTtpRIoXAwPH3kBcBs2Ywo4cOdQ0lmg80dJizkp0UsAUEe0RA0q0rwxAITRoENF0urB9ARJAOMyrA43aYGGfTsiYI2LIDPliTS5aK8yKKdeZcxds0Bs5iGegiiYcTevYsSO0roK9S8lr994Dpv3CNDQg54GQTArgJZr1laO13EUaH9LPwNfVmRbZSGuz1hGDXrTiaJwwcYaEYDLKOlkG70YSNG0cHe3bd9jIB8QXoo0seOcOTJ0Dc1kG24TF1Jktma6m6aSr8+zsLNOKWRvn5Vg94pnZaUchO8iK5UBlZY05XINoISeaTqwAurReAQLyiWnoOCOgmA7zY8QPFdpxzGUhr9HKR1zyRdOMifWkiWOsXrkGQcfkFfKCSTjZunZxcHm7Ne9or8mHvLGWQKPfm5k1ZaVcaP3GKBlifazr+/ywUlaeMQ1qfQzTccjrYW0vnjUcLqGpTEiIszA9wa2/ZTsu+ij9nn2DIbSu3umX7JfrTJkh4JhwQ9K69We9v33nxf3Zgbwg0CmpyTJG++eoUcNsr2KsFuh3rkwuLBNt5eUV5sAKi4Bz+ozhDyAaUebdxDsFLXW4qTN1RV0wsRI4Diuz6z2BcjhTZ7Sz1DfPdbmWCeLLJAvENLy9uc96ZmsrzRcrheysrFBbdb0T7T2lbUodIAfrrulDTCJSJ8uXLDDNerB+PcbKf/L0GVn9xnu2lCIgvoH5vPXnbn1K+/P6Td7U2cPD46ZGYWbTN/XElhEt+p62c+Sh1+2sv2/drul3C6+/J51nrulvRpv+zrYlJSW16vu+Tcd/bfp7056YmNheVVXVwbm8vLxd77frGKNDx4wdylXt52zNmjX2Ux06DPweuF8QO3vi6+Fx/YPBNtpMtvphQMfouvOpDmEA//SphrwwAERzykD0UsHAmgEfZwa4wUC+K7/gBaJ56UAbM0K2RyKv8MHppcDy04O1sC6/8NJZqpo2A3XKEwywe9YoM4hvaW2xfT2trhSERUYGqW7CIBwQDurYym0yIET3Ou6sXx0kk7/JAUEnrsrPIJ72cXGQlTzDCTRg4G5hQ2XlHukxQUGalvdVBnXU2tbarc6713pQXv5TX7RznJaDM/J2yejOQfm4B9lgoiK8fGjj0IxRF72VzxFQDicN8SHBRtaitJ2DBtN8Lz9vQDwmdXqql1Apu/q+9cfoWt6egAyWj5YxeMZIv7tc1ndU3vi4eA3PxI/2Z5Wrv/05HOTXd98O1VW3MvU9gUU/YgkGz5pLkQkAk10P6qh7ybqDPKkHJlhwTIds5IkcTJr0NpHg3lM8ex2hckWWicT4Rx+AQIe3FUQ3sk4JE0z0BebsyPJR+5SHh4fHJxWe+Hp4eFwVuMFV/wZZAUHrOl86yCfIqvf8GASGny8XVzq/IL3uaRGnt3gufGS8i9FVry696PIH4SLzjCZbEPby2+tyEF3maOgqh8mth3nEhQiE4mqIkLbYEWOuhqfblUZfiFY/Qd1cXtxLyRsEadgn+94TXHr9TTcS0WV16C5ztLDcu5QyhZ97RpBv17lvfHTZnFyXnkaQt32y7z2CtOzUlV5/5Y4WTkOS5EVhPTw8PG4m3AjEt//T0h4eHtcNGGBxoIno+wjCfpQxWZBX3/k5uT4qrnR+QXoXx+0NLu3IeBcfrn670gviRcaNLmv0PAgbCnCNEF3miw/kam9vk6ZGnGG1SHJKupQMGSeTpt4mc+bdK7Pn3q2fF8uQoRMkNS3TwjY31+uZbY4C7V1PdREN0erno8S9lLxBkEZ/6uXS0o1EdFnd0T3taGEvJW/C9p6fO4Jwl5B01HQvTTb6yOWlEeTdj3JpuMj0+it3tHCR7ePh4eHhcX3CE18PDw+Pq4pAQ4SJanDuNvl4Q4EyMMBPSkqVvILBMnTYJBk9drZMnbZM5s6/Vxbe+rAsWPSQEeCp05fJ2HFzZejwSVI4cLikpedIbCwecvGce2OW38PDw8PDw+PGBQv+3DSlnb1XZw8PD48rB0d2u0gvcFq0G0tL1NbaIolJKVI8eJwsWfZZI7oTJ90ig4eMk5wctnfKkrS0LMnOLpSiQaNk9JjZMn7CAhkybKIR5tqaCqmpKTMC7DVkHh4eHh4enxzcCF6dPfH18PDwuILQ96G0tjZLS3OjvVVTUtIlP3+wFBQONULotJ7NzU16NGjYFlsfGxDB69NkEnkpV0HBEBk/cYHMmHWnDB8xWbKyCpUIp+oPT4KVCwdIHHFxOJ9KMpKcnJxmhJiwefkl9rmq8rw0NTVoyjgM8oZHHh4eHh4eNzo88fXw8PC4iQBBjI9PlIyMPMnNK5aBA4dLSclYGT5ymgwZNkEGFgUmv51HWrakpmVJQmKykd+AYLYpGdQX8nVCgNFSI0tKaqZMmLRIps9YLqPHzdYfliSVFU/ErSYzv1GEDY5QWeweW90kSHZOkZL/YVY39fXVSnzrjfwH6ZNT9PKGpxmcg+vXS/14eHh4eHh4eOLr4eHhcVOhpaXJNLszZ6+U25Z+VubOv0/GTQxMfYsGjdBjpAwfPlXGTZgvk6cslkl6DB8xRTIy86ShvlaPamlpbjCPyLySrwdyB7FNS8+SUaNmmOOqwUMnhLaL4Tepf4CwQpL1Z8JMoYcMnWhm0xXlZ03rrb9lvZY1yKtrbbTzFu3h4eHh4eFxfcATXw8PD4+bAJgrg9FjZsn0mStMM4p5c3JKhsQnJEpcbLzEcmACrN8TE5IlMVGPpBRJ0TCZWfkysGikDB0+UfILhpiWtK62Uhoaqs10GJL3cRE9TJgHDxlvJH5QyWhJUpmR73JAGaiHpORU03ZT/oqKc9Lc1KDkFk139zJCujMzC2TMuDkySut26NBJkp0zUOrrqk1r7Mj0x1U3Hh4eHh4eHgE88fXw8PD4hIN3M2tac3KLZM68e8zZU15eid1jrW9g7hsyBQ6ZM0PoODraO3hpGwksHDhMiopHSU5OkRHkWL3OS1wjGrEmHiTvWgFZQZ4S+PETFsqUaUs+Eul1QPvLzw1kPzU1U2qry6Smplwa6muM5LswkFnWBw8bMcU06KNHz5TikjFWP/rDE6wpHhBjWnbqxq8V9vDw8PDw+Pjgia+Hh4fHJxyQUsjhtOlLZeLkW2wtqzmscotR+wDhAjIcOLliqyAIHtsEFRQOMc1vXW2FNDc1GuG7VgjI5ADbqmjS5FuNqPIz0d9y9Y4gDUg/a5wvnD8pZRdOdRJ7fu8gsmjAMQefMHGhpKVnKxFOtwmGMWPnaB2Nlbj4BIvb0NBFmj08PDw8PDyuPW4E4uunyD08PDw+AiCHeGseMXK6pKXlcCF05/IAgcNxVLoSvWHDp8htyz4rK+78JSWAtyrtHCCtLc1GSq8mILdoVNPTc80hV07uICunI6xXAvymxSckm4n3iBFT7Qz0h83OICE+SZISU/WHLPAazY8aptLUD3sDT522VBYtfkSGa/xLmWzw8PDw8PDwuPngia+Hh4fHZcCRLJw1ofHNLxhqJsrtbR+NlEII0f5Cbtn6Z+SomTJ95u0yY/ad5hSLLYHYPoh8rhbRI+/ExBQloyMkN7fYTI7Jq+f8Bhhhh5QGWxvF2/eALEcHacXofdY44zBryJDxpvENJnkD4Pm5sbE2ZOqNmXhgKo55M2S4cOAImTp9qe0VjBdt8rzakwIeHh4eHh4eNyY88fXw8PC4DEDQIHaQXrbpwWFTQNyuDBklHQgwXo9xhDVu/Dy594FfN+dZkLwBMVdWAxsOyGNySroMGTZJMrMKJCY2LnSnJ2CuDSll7TIkNdjGqK+64D555RcMNsdZbAVFqdBsg8qKc1JWdlrroLGzvh2CbZQC51eYheMlmzXIbR9x4sHDw8PDw8PjkwlPfD08PDw+AtDKovVF09mbOTD3WLcaaEJ59XaRuP4ALWp6Rp7MmL1SFi/5jK19jY9PksbGuitGth0gowlmhjxcCT3a3i4tbDiC8g4wDezhQ1vk1Zf/TZ584q/k9Ve/J4cObrbrmCj35HgKuREdrS/m1Dm5xRLPnsahOqyoOCtnTx+SsgsnNa3mHtLpkFyNO2r0TFv/m5CQeMXrw8PDw8PDw+PGhye+Hh4eHpeBgFwNUOKbYdrRcG1kJLhHaAhlsG9tqxLCWCXLfZsEA6cZJRz7BI+fMF+mz1gh4ybMM9Nn2GNATq8M4YNkQ0azsgpMC9szkYT0Nsrxo7tkx/Y1smXTq7Jl42uyWY+tm1bL7p3vyfnzJ6S9B+IcoEPiNA88W+flFZuJtcuvqalBysvPyOlTB6VJCX6wv3F3oOGFnFMvxYPH2Z7I1NWVqgsPDw8PDw+PTwY88fXw8PC4LATEir16k5LcGli7dBG419hQJxVK4s6eOSzlZaelvr7GNKKQtJ6JZXcQjj1vE5NSZcy4ubJk2eeMAAfEGzPrUMDLhSXQYWt60zNyrFwQ9GjyGZlXQltXUyFbNivJ3fGuVFeVKTmNlcrKUtm29U15/bXvyU4lxHV1lRa2J4KP7HizRuvLHsduKyUIeENDrZw4vkfTqHJVHoHgIh6fcTCWnz/E8vrIdeHh4eHh4eHxiYInvh4eHh6XgxCxYl2v24YnEgEZVXJYW2na0J//9G/k+Wf+2c4/+/Gfy+pX/12OHNoq7Pcbn5AUZi7dF/C6HCt5SvKmzVxhBBhzX0j0R9F2EgvCyDZBCYnJ5j15wAC2Cbo4PcoGCS8rP21kvrr6gl7juh56n7W+FeXn5MC+DbJn59pgOyYlxVGhmVL+7OyBlq/TEBOerYpOnzpgZBrtcpB6d0DMWYdcUDBEsrILtW4wrw7d9PDw8PDw8PBQeOLr4eHhcTkIMSs8D+N8qUfCqpwRYnu+9LiSwI1yWInu/r0fyq6d78m2LW/Kxg0vy+aNr+q1D8yZE+haBxwdED2cR5ln48Lhtt536ozlMnjIeCPPkNf+apGjAXPjlOR081Lds5Z2gDQrEUXL21BfLW2tLSGZB5hJMpMBmHSfOX1IDu7fKNU1ZeaQKlp6yBqrZUZzDWm1AihiYgZIi9ZtZcVZqVLiy3pmokem4bTJGRm5SnwLJCU102T5KHVwrYCMLS2t0tDYpOVrMtPtqy03faepqVnzbNS+izOy67+ePDw8PDw8Pio88fXw8PC4DASehzukprpcamsq7HMUTmcEOT4hUVLTsyUzO9/MiDGPZu1sVeV52bzhVXnp+W/LG6u/L3v3rFOSh2azychcX4BIki/rWhcsekhmz7vH1vxCiC+PPAVxkpPSbI1vQMAhZ3a5O/QGWyqhhYVkYuLcHQPMVBkz5zNnAgdVAXGN9rND3cUYaTfP2CE5SCMgafVKsC9IXW2VXYsE8kF8E5SwZ2Tk2dpkZO9PHX7coLxJSYmSkZ4m6ensWdzzZMOVAtYCqalaV+np2s5J+t0PBTw8PDw8Pvnwv3YeHh4el4MQN6mpKbeDvWYjCaLTRKakZMrAwuEyaNBo04a2G2ENwHc8Fp8+eUDeev0/5blnviU7tr1l5tF4Vg7IZ89EyJE+tlMaO26uLF76GSkcOMzIzeWaPZOekdnOfKOkoRlD3lPTsqwMPZFMCHhTY72cO3vUyhTNLJwwMSov63why+HZORlYF43W13BRfQQRKDOTCmnpOSGZLr3s1xJNzc2Sn5cjjz58t/zzP/w3+ev/8QeyaOFsJcBppgW+0jBHYEqyJ4wfJX/yX35Nvv1P/0O+9pXPSknxQNM2e3h4eHh4fJLhia+Hh4fHZQBCBq9ibWtV1fmoe806YL5bNGikjBk7W9JSsztJGWG5h0mvkcNzR21NLM6iNm18RQ4e2GTaTkgoBDg6cKqlaemnzMx829Zn6vTlMmTohMs2e6Ys5BvsxcuVi8tEWdFkZ6TnKrFPt7yigTKimcaMm/W6PYFweLm2eg1jvq4+a2srjDgbwY5aHMh6rO15jKOrGDTLl1jua432tnYjoiOGD5aF82fKnNlTZWBhviTEx/XhCfvy0K71Eat9LzsrU6ZPnSi3LJilJHi0pKb4/Y89PDw8PD758MTXw8PD4zIQELIO0/ZWVp6T+voq07A6ohYOrufmFZsn5kHFo0wr2Z2MDjCNJ4SNsKwFXvPWT2TtO0/KqZP7Ne1qI6G9ISCp7WaiPGP2nUZ+8wsGh8hvfwlgIDsEFRNlHFRRxihFsjRJG+/PeFJOS8+2/CNZqRFZvd5QX6NkusHIVzSQXpuWnXNgRt4dkHG2gnLm3U5WB2QcEKPkOTbeTL25399S9wbkiXZEQ2/3wtEZRmWm3dC2VlfXal+qk5aWlqCO+B9Kr//pXhwnOEIBFHxHm1xbVydVmmd9fYO09kJ6iXtxej3Lwq3w28H3/sV1iBYnOEIBegD3o8Xz8PDw8PAAnvh6eHh4XBYC4oVn46qKUik9d9xMlqNpZhl8o7XF8dKsuXfL4MHjzOFVtEE5RJGwzU31pvF97ulvyYYPXpSyspOmETXnTz0gSG+AJCWm2h6/C299RDI1T72j9/qnQYRAYrYNSW1pZrul6PHIi7KmpmXLmPFzpahoZCh8ZJkgvpCtJnOAFU0OygyhRatLvZgQkdA0otVXVFwBroMGFEJaW1tvpLSquqbzgKDW1Wn9KIFEJg4XlgPyGikr3yGYxCM+hLOt7WILAZdWTS3ENDzPWqnTOC2tF5tAEwcnVXVKZqs1XHg8vtfV44CtWVpVXsyrjezqZ9qWeKRNuIaGxs72bm1ts+8Q5GjlJw1koZjB5EaH9plmk4GDOrA6iYgfyBPUXSTIG/l6L8fFzrjc5IHFC89LP5usDdHz8/Dw8PC4ucAvrvvVtfOqVasGlJaWDqitrR3Q0NAwQH8sBzQ2NsYUFhbyPSYtLS2mqakpRn/UYhISEmLj4+NjW1tbY2IVGjbuQm3KYUvNw8PD4yYAhC6/YIhMnnKbzFZSm5c/OKQp7Q7ILKSvsbFWtm15SzZveEVOn9qvZKjVCG0kIBKkgwZ48JAJMlbJ5bjx82Rg0ShzkAU57YnhBetoB0hlValsWP+C7N75npw9fdhMrCOJVjSQ95ixc2TlPb9immq8O7u9dcMReG5uD5x0bXxF1q97rtMc2U0AQGhZuzts+GSZO/8+JeQL7H44SL+2ptyI/rtv/0yOHd1h65sB5YfsDxs+RabPvF2mzVhuaUemQblI58jBrbJp46uyY9vbpimPVre9gbJzZGSky9DBg2TM6OGSk5MlyUlJ9ivZpoQQTenpM+dk/4EjcvbceTMfnjRprIYvtjS2bt9t1+vr2cIJB10dZr5MOpMmjpG83Bw5c6ZUNm3daU6tPvfp++XB+26X8ooq+d5/PqWErUbS01KlsCBPYmJjjIRC4E6cPCP79h+SYydOSVJiYqidAwwbWiLjxo60OKmpyeYlG2Jdr2QRWfYfPGrkd/iwwXL78ltkyeJ5kpuTLUeOnpBNW3Zquofl5Kmzslk/Qxpzc7NluKZZUlyk8mabSTZ1DPGsrqmRo8dOyaHDx6T0fJldy8hIk9Ejh8nQocVW3m1aB6SPXPn5OZKo8tJX6mrr5ejxIC7loX6oWNozSet4cMlAGTNquBRQjhTWuMdYOSDQ585dkN37Dur5vBHduLg4rZtWfR6SrZ2Qt6Ag19oK7X+LyVqrZTwph44ck1OnzmlfitGjp2UDNw5a2zq07O2iVWP9FdA+cbHBEauHh4eHx7VEYWbTN/XELGOLvo/sHHnodTvre6vbNf1u4fV3ovPMNX3Pt+l7vk1/H1qVe7bp71ibcs92/U1pr6qq6uBcXl7ervfblZd26O9Bh3JVeymuWbOGszsMvP3d29HOEydOHFBXV2eEVzMa0NbWZmdNxM6aqF1TgQbojweEN4bP+uMUo9dj6pvjv2GpeXh4eNwEYLAJOYOIDho0UjIyc42YXYxgTS9bBaWmZtm+taXnjppmFXAvHHwnHZw9VZSdkbILp237IEyLU1Mzu5GeSDAQhmjjfCpPiStbApWVnVYZ0TJHN8cOR3NzvW0JNHTYJElLy5b4Hsyl3TXMq0FTY515X8Yk2ckHocEkOjunSEoGj5O8ghIu2j0HSBprisvOn5Tjx3ZLlRJ2c3KlgCxRDyVDximpmmgTCwG6p2H1NSBWKirO2L6/peeO2aRE9LboGZQpXknqlEnj5b67l8kXP/spuWP5rXLLwtkyb850O8+eOVmGDik2AnxKCTDV+flPPyhf/uIqWbRwlhw+fFzOnj0vNbW1Vg9oj5OVxI1VcvarX/2cPLbqHiPWu3cfsDDTp02UsWNGGME9dfqsLLl1nhLhO2Tl7Yvl1oVzZPEt82T+3OlSXDzQCOAxJZ2YQ1M38Ur+ILt337lUHv/8w3LPXUs1/FwLz7rhBfNmysgRQ6RDyWiiktdJE8fKY4/cK8VFhdoXEyQ/L1dmTp+kso3QQcAA2bZjr2lHWW/8KZXhU/ffIXeqHKS1aMEsc761cN4Mc8qFRviMlhOiDsm9/57l8oXPfErDzlISXym3Lpojqz51l6y84zZZett8KxeyIW9dXb2RX8oM+YVYjx41TO5csVi+8LlPyf13L7c48+fOkNs03nzNc5QS66amJu0fgUaX8icmJBhRfvThe+ThB1fK3SuXqpxBuYk7e+YUJd65Rs4h9jpusnbu6xm4nkHPT0qIkfTUOMlMj5csPTLT4iVNvyfEM7mlz83Fj6uHh4fHVUVaUtsaPTEr3a7vWDtHHtGuh1/T3+BuZ/0N7dB3fYcSYD21d+jvaYdyT7538HvAuaGhwb4zqcnOCMpVNarob+UxO4fDE18PDw+PjwAIJgSruaVBcvNKzMEUxDSSmHUBApIq6enZtm9tdXWZbfXT6565St4grTiIqtHwEMWCwqES06vZczC4T0xKMbKclJxm64XROPdmLg30nS4pGj4nr0hylLCmpGYYue8ZA7TMGZpPrlw4f8K2d2ptbbK6CYikEvD8EiWv442IO8LsAMmtr6uSo0d2yKkT+5QUVXbKyOQv5HXCxAUybMQUmzSIXreYiA+Q86Un5MTxPSrHSSWc0U3PewLl1h9PczAF4YW41SjRfOLJF+Sfvv19+ffv/8y0uQnxCUZUIY6nzpxV8lcqs2dNlVFKMHFYtXb9Jjl+4rSWI5gAIN3EhHgjYLNmTJYCPR89dlI++HCrkUeI76gRw6RoYIEMUkKanZkhO3fvl+//8Bfy0itvK2E7I7m5WZYnWk00umibz50vszQ//ch9ctedt0lWZrq8+Mpb8r9V1v/zrz+UNe9+oH2zRQYPLpIRw4fI2vc3ySur18iJE2eMuFLW99ZulL/++/8n/+f//UDWqzzHT56WyUqOP63kePrUiVJeXilPPfuK/O0/fkeefu4Vk2VwySAjm0UqK9rkCxcqjLyizR4yeJCVb9iQEhk7doQR9V88+6o8/8IbcujIcSkeVKjxi3RgEi+nlIiWl1fZRMO0yePll774qBLXJZKZka6ybLHyf/+HT8mRIydsIDNq5FCZMnmcabvR/p4+e07mzp4mX/rCw3L70kVSUVmtMr4m//Ct78oPn3hW22qPpKQky5RJ46zu6B9nzpyTC2UVNji60cBjgza9pa1DZk/Jls/cM1i+/NBQ+ex9Q+ThO4rljkXad7ISpLa+Tc6ebzTyG2jUPTw8PK4+PPH18PDwuAnA+9mIoQ40U9IyzdkTg+yu12t3QOrYczY9Pce+NzXVGaHFuVM0okZa5IF2GFPixsZ6LppDKcyeI4lkOMgLp1lJSWnS2FBjBLPWthXqeZsk0otTcpekMhYWDrO9cXsnvqI/NEmWT0JCorS2sW603CYEWNcL0R9YNEIGDxmnBG6QEcFw4NiL8h8+tFXOnT2iZLDG5KPMyJ+RmS9Tpi2R4pKx+iPXO2E5c/qgHD283bY+wswa4tlfsAY3MyNNJk0YIw/cu8LI5gcbtsmTT78k77z3oZFZSFOZkkFI2959h8xEGPI6R4nvyBFDre7WfbDZzHjDiS8/xJj8zp6BBjJHjh0/LR9uUOLbGBDfCeNGKXHNMKL5+ltrlfC+pfe3yYFDR+Xo8ZNy/ny5kcohSjrT0lJl/0Elvko6M5XsQtIhopgtf+fffyJvrVkvh5Vkll4oN83r6TOl+v2EEe2Tp8+qLPEyY/okycpSgr1rvzz7wmrZtGWX9is8k3cosU6x8+Ejx6ws77y3wUygkRlNK6bEJYMGGolF3mPHT5nmesrEcWZuDXmnbxHn+ZfekHfe/VC2bNsllUpM85RwDxtabDJQRxD4bJXjvruXy4rlt1h9vaOE/bkXX5e33lkve/YeMvlJH601HqiPnzhlZBit+T0rl8rSW+ebSTOkHuK7eesuk+ls6Xkp0/YqKsw3k2vMt0+dPmfm2ZhPU8aenoHrEa0qc1ZGgty+qEDuua1IFs/OkwkjM7QtkqUwP1mK8hJN+4sZ9IkzDfq+aJe2G6yMHh4eNy5uBOLb/xGBh4eHh0dUBGR1gBw/ulMOH9wqFRVnQ6Qr+oCTe4xFWT87eeoSmTHrTsnKLlSSd/HaVQfygPTVKXE9eHCTrHv/GTl6ZLuR2N4G8OQFeUTjOnP2nTJ8xFT9UUiy8MSLBsgH2ytBIiGQENgAPQ2gMbtts62EJk+9TabPWGFrejMyco3UAvYy5r4VPAKsH8aMG00vmm1XFtJE28zWTEwmoLVG5ki5XXjWRFM/NdXlFrenOukJECt+MCFIaHNZR3qhrFzroklSkpM6ienLr70tf/+t78p//vhp2b33oJkbX2pekeDHGqdPW3fskZ/87Hl5+dU1cv5CmVRWVcumzTvlP3/yjLz+5lpbB8z2R9OmTJCigYVWF6yFbdM6LCuvkHOlF0yTm5eXLazpfe/9jfIv3/2x/K9//nc5oGQ5S8ki4ePiYm3LJwhoenqqEf5kLSMHBBpN699pGX/0xLNK8A9KgtYHzX/w0DF57Y13ZcfufdZfkYX6ckSS+PHxsUZOn/zFS5bOHo1/UgknGt9Nm3fIBSXk1CeadcJDlDFLTklJUtK6U37w41/Iai0rkwtMBu07eNg039//0S/k50+/LO9/sMXqCnPmBXOna79ItMmC5158Q7Zu261yxWi6iVKqdQHxhkRTpglKymdOn2hrsaP1o+sZOt6TtJQ4mTI2Q37poaFyz5KBMqw4hdGh1NW26tEiLa3tMm5EuhHiyWMyzRRax4ihFDw8PDw8PPH18PDw+IgISA/eeOvk9Mn9sm/3evvszHWjgUE3pDQnZ6BMnLRIFi1+RAoKhxnhJK2eQJqtLc1y9vQheeetn8q2LW92kryeyBf3icc6WYgpDqYg0uQfDdxjnS7rZDEdrqutCKUfChAFjkgQd/TY2XL7nV+ROfPvk5zcQUacIfZohKM5yWLPWsqNk6xmDYuJNGhrbZXs7IEyZeoSydJ66plcBiS+saHW1gfj1Astq0unv4Aw1dbWyf79h82UFkJ3x4pb5ZGH77b1vZBi1oq2tqCZj5G4+DhzbHUlqAUED9K6TYkvhBtCSB4xWmZIOCRz+869cvDwMZODdbsDC/OM3KLdxJkTRPA3v/643Hn7rUbS8bKMvDQcspJeX6AeqWcLq59Zg9vY2Cz1dQ2m2eaAYKP5bdX2YWKjM11tHiYP0E6/9/4G0y4jt83CKxmnTaq1fhtVLog6E0MlxQNt7XNRUYGZTENcOSgX5SZtyouX6+079spPn3pR3lqzzvIfOWKw9o9McxRGftRDW1ubeZxG246HaLxXY/K8UQk3XqhHDBti2l9AWW8EQHobm9tl7rQc+cIDQ2TU0DRJjMfpWfAsuceC4sRqnRbmJsmsSVmSnRlofz08PDw8AnhTZw8PD48rBAbSEEYcNRUOHG6mzBDO3sbX3E9ITLawDPLRfEIAIauBJrk7AvIXeHzGbJm8QGZmnpKlns2eicdaW5xr8bY/d+awxXVEJxKQFGRITk6V1PRsyc0bZPL1RRZIC40ymlq2OkpLy5KCgiEyfPgUycwqUBkiHWUNkHYl4JDsPbveN1Nu1gdzDfPoCZMWyfiJC0MOtIKyRwK5WAtcVnZKDu7fJCeO79aQPU8E9ATCo7mEmBGVdPNzc5QsDZYpk8bK9KkT7MAzMubGmO5CsNLT08yJEs6XyHHdh1uimjoX5OXK7FlTTNN5/MQZ+XDjtk5T5/FjR5oWc90HW5XAnTSP0GhlXRkgj0lJSniHD5HRo4Za3pg7o4GFKBMqOzvLNLATxo+WqVPGy4xpk2xtK96kIcGYMpNO0cB8mTt7uuTqdcjipi07jOijdW5uaTFTZ7wk4/0ZB19337lEli9dKCuWLbLzQiXY06dONDPr06dLg/hK2qdpnphsU2Y0zZhp4/gKDTR1kJqWIoMHDzIzazTNmImj1YaIzpk9zdYLs7YXkkoayAqoA/pMsNVRvZHg7KxMc/5Fnaemppp3bJyOLV+6qFPOFfb5lpBDsilWJoj74aMnbIKBNMnnegbEFYdV40akyb1LiuS2uXmSkRZnEx2dj1HYI8FkAlrghsZ22bynSk6eabD4Hh4eHlcb3tTZw8PD4yYCJLa+rto8Ex88sFFKS4/p4BTNYyhAFARmzzGSm18ik6ctlRkzb5f8/MFGUiEL0UB4SDGa1OPHdskH656TY0d3mtlzKETo3AUG+Wjo8DqNGfLwkdOUiOZzJwgQAdLnOHlyn62ZrdNyIU9fWtQgnxYjK0WDRsqceffKLYsflYKBwy4ivYShbpqag7XLEHnqA3Keo0R74uRbZNz4BZ0m0z2ZgZMOeZ47e1QqK0qVNPe+HrknkA5lrKyskldWvys//fkLsnbdJiNbo5U04bUYR0q/9Pgj5u144rjRZibcXYut5dMyRtYqLRKU1z7ZtUiw3RQ/3EGYSLAXcqse7BEsEq8/7Ky1hTi/+fY6+dlTL8krr62xNawQa0jf459/SL76pcfk0YfulgXzZtgWQV1pd5fQfYvTPozHarwrf+nzD8vjn3tIHnrgTrn/3hVy3z0rOr1GD9MwOFkjZnibBgXV/qPlwJQ6vKxMRqDBDi8dUS26/kG7TFrR6oDvblADkXbfOdDM420aj86BnMvt4PP99y434suWTGxrhMk1ey1rAqQaJH4dA20vRHf5/AKZMyVb8rODAR0mzDV1bbL3cI2cvdAkLa1BG1B/8XH6PslKMK2wRvfw8PDwCMETXw8PD48rCJxCQdC2bFwtu3a8J3X1fRNGwqPhzMoqlIlTFsuyOx6XQcWjlQiw/VDPI1cG/RC+86XHZf37z8re3etCRDogChcjSIt8Fix6UEYo+WWrIRCZj4tffuG0kWu8LeNcizz7A9LDVJl1yWh/0Ubz+eLyDJD62iopLz8j1dUXrC6GDJ0od6z8qplKDyoeZXGimUgH6DJzhvyXl51WGSFGoduXCDSAlB3yi8fj//mP/yJf/OXfl8e+8Jvy+3/81/La6+8p4UyUe+5cIl/98qMyd/ZUI6TIQJaUDo2bXrD0OqFpYm4MsbQ8Qpe7gXJC7iOiBnU2wMyXOTAbblLCizkwspLerj0H5F//7Sfy9W/8f/LpL3xDvv5b/5+tQcbpEybQv6wEeMHcGaYZdXUWDuqXtIYMLpJlSxYasaetf/zT5+Qzj/+23P/wL8vdD3xJHnrs6/KHf/I3RrbpeybZRZXdd+W7OGwJhTdmHIvlZGcK+wHz2eowDMiLNr5F88ScGVNpJiTQ4O7Ze1D+9M/+Xh793G/IPQ/+ktz38FftuD90vu+hr8jdD35Z7n34Kyq7tuEb7xoBR6N+PYMqQFs7MD9J5k7LlsEDWcsd3IP47jlULX/znQPy2lqcfwUTIlQrR1xcMKnk4eHh4dEFT3w9PDw8riAguAzScXCF86lDBzabZhYy1huIg5YM7ebIUTNk7vx7ZdLkW03rimfk6NrOYHDb0tJoW/js2vmu7N2zPkRQo+dHPmiT2Q4JM+Ix4+ZY2uQRDay/ZWug7dveMlNivl9MdHqCWy8K2YNkRIsXbO80fMQUueOur8rd933dNMSjxsy0dcF9eXGG9GGyfeHCSdu/F/IcTDJc3qif+mGdKpMV1bW1tu0QHpJ3K7F89/0N8t3vPWHa4GYlu2wRxBZEEDEIGGe22sEMF1MrSBpazJraepNm4vgxUlIyUMMEjqLCqR3lYF0vxNbSU2KLDHxuYp2uYuKEMTJy5FC7jodlTIPZPglHTg0NDWa2fPjocdm7/5Cs/2CL/OypF2X1m+/J6TPnzIEU2wjhyZnmgyQhgeXBOt6mZjMlxvHTxHGjbLujfQcOy/sfbLYtnHCMhWk1nqwxr8azNdrIboW4BDi9L87C2Lv4/IVyM70eP2aUjB4x1Igp5tm0B2c0vcOHlcgdy24xAp+TnSWnzpQascdZF+bZwRrpvSrrUTmkMu7Zd1h27NynZWuS3NwcKxNkmTyvFSgl9dTU3C619a3apzhapEoPPtc1tJlTqqA9usB31vAWFybJ7MlZMqIk1fbp5Tp1c/p8o2zZUyVbdlfJkZN1ml5ovb7e45ljrW//n1MPDw+PmwOe+Hp4eHhcFXSY6e3une+ZRpa1v32ZCaP1ZagM+Z08ZbHMnne3eTROTWPv2ou1dIA0Oerrq20f3G2bX7ctgZqaGqPmF6TRoYQywcgm+eBAin2Eo5FrwuEp+cD+DXL44BYpu3Da0ujvoNqIpKYbTfbgXodphEeMnC7LVnxRli7/vEyauljS03ONNPTkgMsBOaqrLshJJf4V5We1nin35Q340ShCoFgXi2nwnJlTZfjQwUaYIKY4bdquRGq/EsIaJVzUL2a3aB/Pny8zE9q00PrYQUUFRoIhpcX6efKkcTJvzjQzQ3bl1j+hnJlgEMnMyLA1sphVsxcuabMWtlA/T1bSu1BlIj5OoyCjFRVVZpa8cP4s28929KjhGjbPSDeEkK2CIICQSmRkv1wO6ocaokyEdYSbtAsKciUtPdUmOFifC1Fk3SjhIPSQZ8pXWJjXqf3vLM8lgCYiCoSdyYUt23abjJMnj5U7Q2t30ayTLubk48aOMPPtxx65V5bcNt8IPKSWSYn0tFTTUqPZxgSb70kaN0fDjNO2vPeuZfKFzzxo55LiosvuH5eDNm1YTI8LcxPN4/L08ZkyY0KWzNRj6rhMGT00VTLT4rWOQxHCQJ8YroR37tQcycogTPAOYIuiwyfqZPveKiPQkGrnxIqSMXHTrKTZJiY8PDw8PDoRPgVvZ+/cysPDw+OjAw0nnp1ZuxoTG2dOntBg2mi/VwREESLK/rmYPENqqyrPSUtLs92PNnCHhLh9fsk7NS1TCa3m14NKjjwSEpIlPiFJB9gdSuTKpEYJZKSmOMgrMFuuqjqvacdIUfEoiYuNv2IEwoiYHsiEQy0mAKKR8OjokCOHt8nWrW9KZcU5i4+MlwOcP0F6f+Urn5bHv7DK9ubFazOmuJBHZLzrziXy8AMrTft6+uw5+WDDVnPSxP6yaGOJz/6yVVU1UqkH+9Y+pOE//5kHzDEVxJO9dU+dLpUNm7ZLY1OjOYrCgRZOp5xmFsKLl2O8Fi+9bYF8+YurzLN0eXmVvPzaO7ZFT3JKkjx4/x3ym1//oixeNMfywkQbh1F0Mxxc3X/PCtsqCM3umvc+lD37Dtm+uZSteNBAqVfieerMOSP3tyyYZeQTp1Xjxow0s2PKzl66NTV1UqikmPWyj62614g2XpdPnDojGzZuN+0zjr9wrIV2dtOWnbbXLtsx0TeZVMAhGI6sZk6fZFpvZNm976Dt01tVVav1EzjmmjBhtKQkJ9vWTezDi/wPP3iXPHjf7Ua6ubZt+x5zDpacmGTXcD7G/shoyI8ePSG1NfUybFiJfO6xB0xe9mbGrBqP0ZQ3QWW8Fmhoapei/CS5d+lA+cqqYfLlh4bKqpUlsurOYrl9UaFMHJUuZZUteqBx7+rzPFqYKy+ckSu3Lyy0/XnR4mrzSGNzm6zdVC5rNpRJWUWTLJqVJ/OmZktqcpyS7AGmWT58ol7Wbi6T0+e8cysPD49rgxvBuZUnvh4eHh5XCby3WQdZU11ma3+zsgokKSnViGlfGjK0iTiDwptxemaeJCpJra0pl4aGWkuTF3x36Ctc02xta5Zq8lPiTH6YEfekzUUOwrH+tlKJdYUSR8IhGyQvHFxrqGcLmxaNk2Aemm17oijpXgu4Oiy7cFL27For+/asN5Ny5I6U/VJAvetvnXlCRjs4aeIY0/6yRRDOre69a7mtgz1+8rT87OcvyvoNW0y7WlNba3vTFhbkyWglwOPGjjRyuHTxfCOgrMdlH944bbfi4oFGAteu22hElvQhfKwV3rFzr5QMKjSPzDhswnPxEk0DYoxzphdeflOefWG1mS/jgRlAUHFcNWHsKPMajSfj++9eJvfevVwmKyGsVdLK3sPvKPElDcyy8UwN0YSMTxg32mQdM2q47bV79ux50xoOLhlk5tloUu+64zYj/TOmTbStjTCNTlRyPlDJeun5MiWVNaatxrMzGlqI76HDx5U4V1pfZd0u64tHjRqm5HmWTQ6wbdSOXfvkjOaHaXe1ElPMeIcNLTaN7+yZU2X5kgVyz8plMnXyOOvi72oZ3nhrrW3tVKWkmjjUPxMEQwYPMvK9UAn8PXctk/v0mD93uplKv79+kzzz/Go5eOio1nPLZU+O9Bfu8S4ZmCyL5+TJQ7cXy+QxGbZeFw1vuh7ZGfqMKqFNSIiRypoWOXyyXvtfEBeyinnzkrn5Mmtytn3HkzOa3fKKZnnl3XOyfmu5pXOrpj91fKY5s4rXo7K6RXYerJGNOyvlXHmTaZw9PDw8rjY88fXw8PC4ieEG19VV54Xth9jmB61vYmKyXe8daH7R5MZJbl6xkokc0/i2NOPUqMHS47UdTvLwCgww/YWgWn5ZQX7RuCDEkR+KlNRMaWqsM6/QNdUXTGsabiZNHhw422K/3YaGGpUnW+Ol649MUtS0ryYCecRMsCG9e/d8YObk1Hc08+7+grqoratTwnYs5PlXJCsz08yO0Y5CavX3ztaQ4twJreuJk2f1hzfWCJjt8WsOveLMTBfNKebO7DML6Xz6uVf1fpuZ4bJ+GOKL9pI9bJF9996DsvqN9+wzjp4KC/ON1LL2dv/+I/LK6nfk1dffMdKHg6t6JbCQxvOaRmtzq5LpFNP6FhcVmqyJmjfa1Pc0n+deeMNIHySRsiEDJBxZ+Uydnis9Lx9u2i579x3WdEttAJGZmaFlLzSCiwlxRVWN7aPLel/KrEMAM1VG40t4NNrnL1TIhk075PjxU5YXYSDSiUkJkqmEF7NqNOjsr8vaYUgz64xPnjyjRLlKya8SOCXVublZZn5NfUD013+4VX7x7Kvy4YZtFh+tONpzTL+ZNKAdIMCsuy7R9sJsnXBvvbNe2+oNbYMPbOsnNyi6msDMmDplP93bFxXILTNzJTkxVppb2u1o0YPHJikhVus1Tk6ebZANOyqM+GMenZwUZ1rcBTNyZeSQVEsTU+empnZb07t6bansP1oro4ely62z8mTsiDRtTzxdD5DSsiZLa8eBam2vZq0XT3w9PDyuPm4E4st71w1Z7Lxq1aoBpaWlA2prawdoQkaAGxsbYwoLC/keowQ4RjOKaWlpidGEYzWDWP2hhwDHati4C7Uphy01Dw8PDw8DBBMUFAyVFSu/LCNGTDWy2df61U7oYJjfgMb6WlszvG3rm3LwwCYbWKP5jITLLy+/RFbc+WUZOXK65QehjQRpAMyEd+54V95c/QMjtj07x2rXH5pEW3s8fcYKmTp9qcSaZ+hLX+d5uUA2ZGTbqNUv/7ucOrXfrruyXAlAovgR5bBUXdpaRv1FNpNa583ZAYLm4kFgLE5YeEgvZDM25E0YLTAECfIJOcQqnXAWX793liciDcyGw4vq5CSNznyBxkE+zJdbVVbODshJvshs+YTyCMpE+kFZwu9TUtJDBoAZOGQMbS6yEdbqS8OTDtfC64fryEi+fCYdJgpcGLtvdejksov6J5gEwpFXi4Zn8iEy3c56J15wsav8Gq9VnzXO1wqtrewRLPLZ+wbLQ7cPkiljM81UGVLrQN3hnfl8eZN8/+nj8r9/dNjIK86u8rIT5SuPDJWVtxTKmGF4ug7WCmMSvfr9UvmBht9/rFZWLCiQz9wzWOZPz7G+BPFl7e9/6P13N5XJ2fON3tTZw8PjmqAws+mbemJg06LvZTtHHnrdzvpu7nZNv1t4fb93nrmmvwdt+jvRlpSU1Krcs01/N9uUe7YnJia2V1VVdXAuLy9v1/vtyks7kpOTO5Sr2ot2zZo1nN1h8BpfDw8Pj6sMBuasW21uaTSNKlrSrOwCPSfa4Dd8EN8TYmNwdJQk6Rk5euTqYDZJqipLhf11HdlwcPlh+sv6YMyrc/KKTZMWHs6Ba4lJaUrIAkJZV1th8aKTX4hEqzTofTwos6Y4IytPUlOzTI7+lOVygZwQMhwvsa6X/YtPndynBLLR8r5SoAiYw2J+i3OnuvqG4Fyn54YG0xpC2JAlvD4hetyz8C5OQ6Ndg7AREhPher2HuXHoZ9e8DnMNk1zIGfe65avfGyxPJZIanj4TDmS5KF8XTw8js/ovqL8gLtrp+vpGqQ0LSxqQXgiUlT9cDj0a9LCyazlbNL7Vj14zuVQwS1Prh3gBee5ukUDfQJa6+mAbItKBqLswwX3SIN1QviYf5dD6aQ68PBM8Ml2rV41XHyavyazX3AQFpPhaAX6r3cMcWo3XY3BRsn0Pm3tQsh54gD9+ukE+REO7vzqYuFDkZifI3bcNlHHD0/X55bnSdtd75dXN8sG2CgtPHvcuKZJp4zOVKCfYxEVDY7tsUeL7i9dOK6HGJ0D3uvLw8PC4WvCmzh4eHh4eBjSzTGSWXQi2BEpOSZe09Gwjv/0BA2QGv3h4Zu1uWnqONDc16FGvA3slLKERtRvkGkHUa3g6Doh2oZLTTCWI0fbSDbw3IwtrkdlTF1IdzWyY9LmOIy2IL9s2EZe1whZfPwck9OI8Pgpcvi2tTbZt0Y5tb8vO7Wus7BAaV+4rAZIiTf0hDX5E7Yc0dITMeSljZJ58D35447rihMKj6Q2/zwGBDb9Gfk4j2i3fsDwdMQpHIGtEvp3x4u1eZB258kXmwXXkukgOu98lB4e7b3KF4mCC7dKJVj9cd2GIFx7G3b+o/HoE5eg5XdIK0u2S18nsyn8tQe+nrVKTYyUnM8GIb1JirMoUY5pf6qulrd3Mkt/+4Lx8sL1CzpxvsoFYYkKsDBmULHctHqjnFAvv0jx3odGcWh09VS8D85LMSdbwkhRJ1LSZsDh6OnBq9fr756Wppd20xB4eHh7XAp74enh4eHh0ggE65I01uHhIzs8fLCkpmfqiDrZt6Q/Q5PJyR+tbXDJa4hMSpbT0uBFAfRd3koIgr0ALydpczJyLBo00R1bB70l3cA0NL8Qa2ViXzHperrs0wwGR5zp76B45vN1IMGWBkF9KefoL8qMc7CW89p0nzZlVo8qHaNHk8/D4OKFPn/VNtK54ay7MTTJHVsnJ7MWLuXiHnDrXIOu2lMuPXzjZqe1Fi5uTGS8TR2fI4jm5kp+b2DmHhFn0iTMN8up7rKceYObNy+fnS1ZGgqYptnb4nY1l8vaHF+R0aYPFi7QO8PDw8Lha8MTXw8PDw+Mi4JiKrY4gwEmJKaaNRWNqI+V+EEaIHiQ1MSlFMjPzbS0vadbXVQkOn/R1rGHQ9ASDbxxXkV9ycoZpfdnqSN/bQWJhIA6epNHatjSjWT1ohJn0egK/TRBSTJ/Pnz9upseQYbTZ5EW5oq0t7g865dGjtrZCye4H8v67T9l+xZQzCOMH9h7XH1y3bG1rl5raVjlwrFbe21SupPWcvPj2OXlpzVl57b1SeV+JL9rb5pYO0+yylhdP0LMmZsusSdnmAZpXAkSavXmPnKy3+ONHppsp9LDiFElJjLMtjo6dajATZzS+pMOz4R8PDw+PawVPfD08PDw8uiEgaoGHZMyQebdDYNPSMHvmZc39vskvWiMIKfFy8wcbOSRpvDljAs063GDgGyN4gw5MopvNO3R2TpFdD2TpAl+5npKaYXKdO3fUSGyQVnTySxpoY9G+lpedlgulx4V1wm0qh5FTvZ+o5D4yr2ggD364OEgTMl9TXS5nTh+SQwc3m2nznt3vG5F3ZfPwuJ5BP61raDNyu/tQtezYVy07D1TLroM1cvBYnZwrY121mFMrnnoIK9sYzZmareQ2w/bm1RGgpVNd1yonzjbIyTMNgrdnvDlDelm/HWiCz8nr687bmuHEBJ7vQAYPDw+PawFPfD08PDw8LgKDWA7e66ynra4MzJ6TUzKM/EJq+wPCBVsPDZDCwuEycOBw2/f3wvlTSj6rlTzyWg/WXpJkpRJt8sjNHWQmz2iNL86rQxISk414QqLZ3xdta3RHV10gvAsDoT90cIvs2/uBXUM2zJ8J0zup5x5rmduN9LKvMFrete/+XLZufl3Onj1saXBQZg+PGwE8h6ztZesi1vm6A3LKGtzOddva/dEQjx6SKnOn5NjaXRxb6VjP0ii90CRVtS3mMGv6hCwpyk+yJ6asqtm0vN/52TE5XRp4cfaPh4eHx7WGJ74eHh4eHr0CgoeG9ML5k/qyTpTMrAI9szdu4PG1X9BRrr6NlbAGps8FA4eaiXFlZalpRxk4k15be6sEewC3SlHRSNPERssCUom5M+T4fOkJqawq1UF5QEq7fjJ6giOu5NXYaSqdm19i5YpWJogsYdmLd+/udbJ546uy8cOXZOe2NXL40BatmxPS1FRncUmrP6DMmI82NrVJQ2ObNDa36+fQoZ9bWgM5mBuI5jAqHIRt1jh4zCW9znT0YP0m+QR1HDgt6gto9epVJpMrlA5pUL7wPVepKtZtdpbB5anXuIfckfn1FofmG6Dho5XX1RdxGsLKGJjMuryCsFyj3NRHZ9hQnRKWLXUiYXFUhmhxABrPaKA8mPFavFB5yJudiYhDnYeDtbORdcvaWBApF5pUymzhw2RyZXZOpUBv9cqqAeonWrnZvqi5mTxaNY8gDnkgP3lwcL2+ARkwi26RSWMyZPmCAinMS1RiPMDSN2jgjLQ4GVKUIvnmxVnkXFmjPLP6rDzx4inTJNfU4c09qKOgP1rEi+sQuduCOgnvQ5QT8t2g8tSH9YNAXt4zF5fRw8PDA9wIxJc3mHuL2dnv4+vh4XEzgXervkz1zOA4IB+AQR6vRc62DZAN+Nzr8sqB/PStTs4ydvw8mTptqYwcPcNMkiGEl7I+1jShOtLFjPrIoW1mGnzyxF65cOGkNNTV2D3CDCoeLctWfFGGDp9k63Ahqd1gZR4gzU2Nsu79ZwJt65lDdov4/UOw7yzpjxg1XW5f+RXJyysO7oTq2AGtMNsnsS/vh+uflwP7N0h9bbW1TYzeg8QHhLfv+odokDxaL4gDnm/TUvTHUAmlNWkoDAThTGmjedWF9ER6vyWNIK0O88pbmJsoudmJkpQY042kEaZRCUVpeZOcOd8oldUt+sOLFi8UIAIQzIy0eBkxONWcHSUkBBMckIvT5xvk8Il67Q/sqQuZEikemGx5s9YzTkkQyUKcTp9T2TVPzF8JR7rIDJGh3GgDyQfixHVI28mzDWZaC/nhWmd9KNFDA5mXkyDFBclGrty98qpmjdcoFXqGmJFXemqc5pFkciUnoelnP9p2M+k9dqpezl5o6oyPXBBJ5Lf2ULmStQ6DOCLVSvTQUuLoKeh3QTxAPOqadazETUsJ9v+lLMhz6HidkdZwIPtIrVsru7YDdVtW0Wxt48yKnWzIUJCTaB6UKUdcLJNDHdaGyMMeuOQHEYTwUaeUOysDL92B92uIMH2I8FU1rdZG4aC/5Gseg5WsJmlbE4e6uqAyUW40uKOGpGmYBOuzENaFM3LlntsGWnvQL6lDAFEHCaG+StgLFU1m3rxxR6X1Y0D5qCPXFtSjq8NkbWfKQlj2BGbNcF09DvOCfoL8tBXhM9LjLCzXKSPyVlY3ax111aGHh4eHw42wjy+vLvf6srMnvh4eHjcbGNx2vQojERCKsPfmVYPTxN6y+BElvzMlMytfB739J75dCLQ4rLFFg7p1yxty+OBmuw4pTk3LlvET5svsuXfL8BFTLd9IQDQZcOOsasum12zPXML1ZfIcDkgHmuZBJaPl7nu/buf4ODw+M5HbBdJsaKiVkyf3yuuv/occ3LfR1j1fDpCZ7WCKC5Nk2YICWaHHiJIUyVSSCYliigHCcOBorTkJYl0kBArSEQmIBkRhwfQcWTI3X+ZNyzGyl5IcqwQND7xBWpCqdzeWyUtrzsmHO8rtXjTQjyAYsyZlya8+Nlwmj82U3KwErVet59IG+fmrp+Rb3z9kRAXSlp0RLw/dPkiWzS+QCSPTJVWJn/ItI3DPvXFGXnj7rGzeValkJZAd0kJ6ty8qkJW3DpTxI9KMxEDmIDlPvXpa45yRfUdqLQ+nvaMMmNXecUuhPLCsSMaOSJc47un/9zZdkB89f1Le31wuFyqbjKxPUblXLCyQJXPyZJAS5ZTkGCNSR081yL///Jg89+YZ0zrC1+gD9MUZE7IszoqF+RonyYg2ZH/PwRr5xerT8uMXTnSTCUDeII2//Mgwa8fhg1OMcELG120tl7/79wNy+ESdhWVKAJI5a3K2/Npnhmt9ZShxizfS+u6GMnla86C+0Agzd0M+BblJcofW1WfvLdH+kixpSujRzG7YXik/eeGkPKt1bBpXLQf75OJMCi/KU8ZlGAlP1DaCWL71wQX58fMnZMOOCisXoB/yXhk1NFXu1Hp97K4SzS/RzJtrlWiu2XBBnll9Rrbvr5LfeXyULJ2XLznadoDHw5Hc/oDuFrzDgskS5C3X9v72T47IK++es3r96qqhWtZCKdK6Z7KFSZ93Nl6Qf/rBIX0W6qxPEw4Z507Jli99aqhMGJUuyUlMpHVoOqXaf05pvVfYxEkkwffw8PC4EYivN3X28PC46QDxamlutHN27iAjmVOm3iaTpy6WqTOWycRJi2TYiCkyePBYycwsMMJXV1tpJsmwFwaZV8OxEvLgTOrcuSOWBwQ1PSNHB7NorrqTxd4RyMd64YzMfCksHCY5OYPMUVR9fZU01tdIdU2Z3suTHC1/QgJrei82rWYsnZScruVvkbILJ217Iz73t+yUgW2WEuITtT4na13mRTV3Jh+ukfaJ43ukovyMxe0vCEmSEIphJaly1+JC+cIDQ5SY5cvQQSmm/YPYQjohPPF6zkiN79wjFU0lWkEIYqBTDUgkBPWXHx0m9ywpkunjs0w7mKwEAfJFWhA6wuGAaPDAZBk1JNWIGmSsth4T764yQIQwWZ2txOzeJQPllpl5RlIh4yizkWHPoRrz8otM86bmyFeUrEB6Rw1NM1JGWEgu+UNUjp2ul217q42w5Gm+86Zmy1ceDkgiWk80s8hHPAgZ8lTXtsrOAzVKZtDe0k8CDe78qbny2N0lQV4pgRaXeDhN2rqnysgyRPEuJX+f0XALpucGGsSQxjeQKU5q61qVmLYYOScvNNafu2+w7Te7cGauESsmE0g7VguenhZnROr42QbTwmNSjpwtKh973zLhcN/SgSYXpJG8aPHzSsIhtJBgHg20kJDru5TwL1TZsjPRlmJ+rCTvfKPsO1pr9Usb0M6UHa0qBx6Skd00xHofUrh9X7XsPVxj9X2bEnyrVyXuY4alaX1pf9LryE+/QjNaWo5Wuck0wJBW8qBPQpQhvqM1ntN0Yz1CWakf0rldCekI7TtBnWj59H/EI9IjaD/ikG7XoeXQext3VtrkwiKt9xULCmWkknA0yNRLi/aZsooWeW9zuZyvaLLrhJ05McsmW6aNy9Q6jA+lHSOntH0OHKsLPFBr25icHh4eHmG4EUydr/zIzcPDw+M6BeSKIzY23rSP02beLrPm3CUzZt0hU6YvU+K7RCZNWWzHlGlL9NpSDbNCw6yUOfPuMTPkkiHjbW0smlMIMeldKaD5hCiePnVAdmx7W7Ztfl2OH91lhDM2Lv4SyGDg9ApkZOTJsOFTZKqWj3JQtoKBw6SqotQcRx08sMnyDOhjF1xdJSenysCiETJ6zKzoZtF9gN+uZk0f0t3UFJiORoJ8MKHG8VZaWpYkJaV2Xu8PGMST7LjhaUb6Hlg+yMjKaB3op6Uyv9thRAoNItpNiCJEBxJz6+w8cxRE8Y2cap46zjcSda8S3rsXDzQyYJoyJTmEcWlxoK2FvJQUJptmGCK1aFZA8MjLlYAzmkZI1ky2qcmI12vBulfIHgSuQgkjxIX79yg5RkM3dni6EVPydfIjKybDedkBEYdAQ6jv13IvU6I1fkQojpaF8C0tQf2wTQ4TAXyGALr6xbwZ7d5YrQ8INetuiYcZcVllixFZSO4tWq77lhaZ5huiT7nRqEKY0AqicUXTjkaXNIYWpxhZvG9ZkdXNECWyECzCEod6RHOKtnW4hsX5E4QRsPZ2kJZx4QyNpzJDeq3OVS60y/X1wfpT6p8YxENrPVUJG5MEFI0yQEQph9WbgtAQTPbKJezYEWnWrvSJpmbSDEyAMcGGoJP//Sr/HbcUWL1iOUC9IQvrZrUqbY9eZEVDT/9muAYxRA4I7/DBqUbmm6lXjUf5aRNMnzHFz1TijEy2llwPZAk1TTfQbqQTfpAfVUYc4jMBwKRGXQPEusXSxnSaSQTyCPpth63hralrsfqjQ5E2kxjDilNtD2GsC4I6Ceoc83riBqDUHh4eHjcePPH18PC4iYDzoHjJyS0ywnvvg78pS5Z9zsx+c3IGKuFKgQ1YSLwj5+YWy6jRM2TR4lXywEO/I/c9+A0lwPfaGln2xMVTcf/JaP8A+YVYo/lcv+5ZW/N6+vSBkIY6ymi4FxAegs6ZLYwWLX5Elt/+uMycdac5mzp75rDs3vGeVFWW6gA4uia3XRkSDrNYf5ytddT/Nb4BSBPyW1NTblsq9VRfaJwT4pO0XtOt/JcCSCFE7/7lRfLoymKZoySQbCA8kAyIAVXnqo8zhA3iNawkWcYp+UHbBxmEHKDZfHDFILnr1kLTFhvJUULktHiRaXEdMoZ2cOSQVNNuTlFSZWFCYSFCaAohhpBICEe7HtQG8rF+8oISLogQGjc0l+SNnOTv8gvSC7THaO7QQs9QYn6vEu47FxUEJsRKyCibiwPZo44oW0J8V/2TL4AwsuYY+QOZg3LWs3a5rMnWvKLhhfTO1bpFi0x5XX0A8rDPmjwTB5Dg25X0fu7eITJmaJqVHwdOyBGKYqAspAcBRj6XHkB7Pna4to0R7OAG7Yq2FI0yxI321aStLnKzEyQ/F6/oQZsQg3hVKn91DRZ1AeGH1I0YkmYEPVWJvpFnjUQ8iB7rdQPrgRT5/ANDZPn8ApPPTXiEy2h5EV//ua5N3pjbMzlAe6amBJ6ZyYMgnPHETHtTjxB4yCjpWL9w/DICXHdhejogvbTXodBWSfRrysHEgXMkhoUBdcjWSI7MQqKLVFbqBBNxQH5B+fT51fBVWodMplzhV56Hh4fHNYMnvh4eHjcFGGzGxMRJbl6JLF76GdPupiq5xeyQe30Bwsaa24mTb5F77/8NJcG/KVM0jcTEZGlsrNVB4uWsxe0Ztu61vtrW6L75+n/Kpg0vm2aW65dKPrX0waED1ty8Ypk+63b51Krft7LU1VfJzu3vmFdpzIQiAWnFPDm/YIgMHT5ZCvTMtcAKqW8EGrB2qa+rEjw3RyO+QfUPkBjNPyU10zS/AfpuFwb7aDzR0C6akWtOecLjMaBHo8dgn0F7JCAo2RkJprGjH6C9e/TuYpk9OcucWnGNaIgNMYNYUgLMcyEz4cUJCE+MTByVbmbHnCF1ECauIxua2tQktmMKpORobmmT/UdrjRx+4YHBtsYS7aHLuxvIT681KWFqau6wNbcQZfZ9heRYupFxFJhwQzxr6rscIOFEi7BosyE8nc2vNyFyrBOFAFK/rIWdMT7T6rEnUB/llS0aJkYeXFFkcUYOSemx7oFGMblw1OVIGLIhD96LaQPk6oyu93CwdFrJKW3PZco9VMOiuWYCpBMaiTBo09FaA+SAxI4cnGJE2cyb7Y7e07A1ta2y+2Ctku4k+eKDQ2XKmExL09VVJJCY9czm8RutsoYhHGbNQwclazoJptl1IAkIKCbhx0/Xy+bdlWZKzjpzHFWdvdBoJtCR5Be5Ifp4caauwo/zoQOT7o07KuSHz52Qv/rOPiO+aNlNo6z90L3n6KeVSmJPnWs02elStBGTMkX5iZ3901VMq4anjTDfJwlueXh4eNyI6OUnzMPDw+OTAh0At7aYxnLc+HkyavRM0/pCwtrbIDAM6BjYhkZ6CvcdjSdhnGMntJ9Dhk2UCZMWyfSZK2Tm7JUyYuR001KSTvslmgL3BMgtg+3q6gty5PB2c1C1acMrUnrumOXD/Z60p9FgZdFyoKVGkz1m3BwlwHeYthvyDiltam4Ihe4C8dDaookdpsS3qHh0Z91cCiBDRoJD37sjIJDUb2pKpmnb7WofeXCb9YaYGS+cmWNaS7R5ThMJ6a1vaDVy8dOXTskTL56Ug8fqTMvmHFBxhvxg+pylBHj0sFS5dVaeEmHWPUMWHEkUM4F9ac1ZefGdc3LgWK0RNcI4OCIMWUNTOW5kupFZTEUhzSVKLHL1HkQcQEaJg7dkTFNxoMSaVkx/ba2mxiX9kKgGPmsUqahuUdIbJ3On5pjGFy0yIJ9wmQD1TjyntXONwHU0wOaxOuRYiQITlvKi+UTbGpD4DAtDVGQLz8PC6w1IJlp2zKUxOScO5rOEpZ4j4wA0lDVKrjHzRrsNCEubFg9EWxpn360v6H8IISTv+BklvgTXa0wqYFIMccM82dImrB6YL9NuFUqWAeVKUZkw+4bQUseAuqA9kaVNM0Fzv3hOnrVJjJbXtoHSw8kNaD/yoQ/SfvQ17XnWpokqB3kwMeGcjwGKwUQIMuEYizXUOKD6wbPHzYnYe5vK5HRpQ2c+7ozc9F0cqP3o+RPyg2eOyw+fPWHHf4YOCO8T2s+ff/usre+lXtA6B3XSJTjlJH80vpheq0hWx2iGB2kd0j8786V8zfoeUjKOB2q+hyXl4eHhcUPBE18PD4+bAzpYKy4ZYw6sUpTEBYQ3GGj3F4THdBgHVJhFjxozS5Ys/7wsuOUhGVQ8xrSVaC1tNHwFwPZD7Kfb1tIsxw7vkDdXf1927lhj+9qi/b1U8gkg8JQBEUePniULFj2kJHiuJCWnSmMDHnIhPt1Htmh3uVasZSwZPE7LnqbfMYvtO3/CQNJTU7PMiZaNnKMCohcniSpHf02dEROih7dfnEHhKIn8yIJ7EDG24sFb8l/+yz75h+8dsr1O0V5B3gCaNMgXmi+2tcHT8rBBKSprsI0NgPBAGnF49K0fHJJ/e/Ko7DpQY2ax5B8J8kazO7wk1YgVBAwHWKxVRZPbSQD1ZNq/+jYlSAlG3NHQ4XXX1qfqAUkK76bEhFhBXEhv5a2FnaQVs1+IJ3EiQa1X17UY8XUtEBs3QOss3rwJsx6VG9wjD4oOMcPB0YqFhXZG84fpMNs3ReZBnTe1tFl9QMLZi5Y4kH6IFgf1HAmIF3WLBhL5ARb3tnVQbpKRN9cduUu+aDnZmgkTXNqbtcGYq1PnnSRT4zABQt3ivKkCwq+AmGKGjQkypNyBPJgQqalvMc082vqSAiY/IH4qvx7I3+2VoXHoP7QVxBDtOKAukNu0+xB3uxoAeTFFR7MLGceE/q315+Vff3pU/u+PD8ubH5yXM3qPfF25AWXfe6TW+vL/+dFh64f//MPuB/G5v3N/tcTHxkhxQZLJwOSFSwrZ3PZbJ87UW7uQD2QX52zBhE8osF5HXqwbkBWTcb5Hvh88PDw8bhSEv489PDw8PnEISFus5OQUSeHA4ZKdM0jJKQTp4kH4pSAgWDqITkqVsePmycp7fkVmz7lb8vKHKDFu0AHyFTR9ZqCp/9ny5/13f2Gmz0eP7NCBeLPExydd5kAU+SGAcZKVXWDeq5OT0/R6l0mkg/uelp4lxSWjZeSo6Vbu/ji6sskFlS8tI8c0y5FpXwS73UcYBeQPAjlySJpMGJUhJQNTjPRwneqAcLJulm1v3lp/wQgwhCddiQhOmZwYhIcIo80aXpwqkzUtp2V0gEDvPlQjT712ykxSIauYjoZrMMOhSUpOBnv/JkidkgbyZVubWROzzemVqwOywMy5SkkFpAOyhfYZ8oh57tbdlXL0ZJ2ZuBKWg5jIDGFBG4lmGdJCkpRhzYcX5IASJMK4PABlgPRCMAHh2Y4nPzvR9r5NwBTW7gSEsaUVqwIxc+ChxclG5Cg35s9rt5SZ9tE0ngr6H3HYxxYTZTwCY04M4YIU4uUaj8qQVRBebWgTSfPkmQYLG5ST9brxNklAXbjgyAwJw2wZ4k/X0mLZRAFbMOHsCysJQDqUGQdP55TAkwcgDvWVp2Q/6AdBeNob8nqhosWcndEWlJ8+RVw8PONFG42wa3eXB2tqMVO2SQVNDnJNHo5ch0QK6knD10HGy3Gg1WrXSI910ZyRw5U3EuQXhO2yBoh2AGSgPji4ggguZcj2Bc0fU2fqHI0w7cxa75yseKsjIhAa2Xk+2DeZyQO+I4eHh4fHjQhPfD08PD7RgHihcYT05ucPliQldww2+yRgfYD4AamOMU/Eg4eMl6nTl5qH6DFjZ5tJsWlWbcj50YC8TsNaUX5WDuzbIBs+eFG2b31Lzp09bPcg84S7FFA3VAOyckCCe4NbIz1ay5eqZe578oD9aBPMG3R2dqEkKlnuK05QhL7LweCcwT/egPFUjPdmxvyuthmgnzxbLzv2VRnxMU2kkk6IJ86GcIbE+l7WpLLWEvKClhFzT1tTGkqHM+sxWYMLiYZImXmuXkP7GNmN+A7pZEugqWMz5WuPDZPf/PxIWbWy2Dwnm7flEBOilBAhyIdb00r52dqIdZ8/ffmUbR8DqXQgPNpYvAtDatz+xJD8jTsr5MPtFXL6fGModAD6DdpryCLbNrm+bwRQCQ+TAeHmuOYhuKVDSXGCkbe05MDxFMSVOtiudYq5sQzoKgdpohUlPQgUpBJZkf/JV07Jjv3V5sTJsrb+HLQxWlIII9pWtKfcpx3RQrNNEAiiBM9soxJfyoDGEjkh7Zg4Y9IL2XZVBYGEqDuC6bTJtDsTG1mZmCAH2ngAUSQ98kDjy7pnZIH0faB1+vTqM9aPINaB5EEexMEBWLWSfj4D4sXHs6dyvE0YuPqmyMhEX6P+6ENcC7YgCraPCjS9LofusLBaOYTr6eC+i87aXg4DIoSuuzqHAFMvhGGv66KCZLNMQF4LruHpq0yW1NQRVjteUBQPDw+PGxKe+Hp4eHyiAdFifWl+4RDJUvLF3pv9Q/TBZyRIH4ILicQMeNbslTJvwYNSNGhUYNp7BcGAODEpRerqqpT0vinr1v5CdmxfI2Vlp6W5qSE0wO6f3F0I1jFTDjdA7wloeDFZZq1vbmj/397ikC6kt6BwqGRlKfHtI3y4LH0BkkRTQnoKchJswO9AFmhSTykZPKqklnAQTrRvrMfEHLhaSQdauq17tS6VlEFiIW22jlXjI6cREP3MelpIH/u7QpQgpseU0BmhUrLjiIYD8dFCYu77/319nPzJr46VT60YZGQKgtNFtoI2RcublRFv3nQh9Jigvr+5TF5975zl7UxVOSCTkC+cEKGdA8gAwX/tvdJOT72sSwVo+ZAHk+JSJYyY/QKuQQIxR2YiABII+IuTJ+QoLkyxyQLqGlK7c3+VvPzOOTl7PiCdlJvwoeJY2TLT0NQm2A28Fm/aVSlPvXra1uTiGMzB4mlENIlMJgSELZAVkAaE3H134al76gTyCBFjwmDCyHTTXAea7yACsrG+F4dPnF3/oA9AljHtNnP3UPrUK3WQrW2Appl1wPQViPtbH5yX19aWGnGnLRzIg7rGbLm+ER8AQR6ciY9Xbuq4swyh8GiQkR/ieRFCYT8K0PpSF/R5I7J6DSpL/tQP9Uc9Uie0LX0eqwnWpjMB0iVvoKHGAzWyhj9jHh4eHjciPPH18PD4RMMIjDKftLQcW5vaO/Fi0BirA1e0QYH3ZCM//QJrRVvMI/HI0TNk6YovyISJC42k9IdUXgqQCzJfeu64rH//WXnu6W/J0cPbpbWlWeVmL9Gr82qnHKSfkZkvw0ZMkUIltIFjsIuJKtdampskJ7dYRo6aYRpi1j/3VA9cb21rkfr6ajPpDtBz3ZMMA3zWgRrRCgP3cBh1AaJX3mxEkzW8mOf++PkT8uwbZ82h0HefPGrHB9vLbS1knhJoNHQORhT0XFkTeDcmv3glNWj4cJiFYyJHCCK7CTKgqYVwcqDpiyw71RasBU00bSXmrpC097eUy76jtUpuk83hlvM87A6IlRFDJTYQUAj5OxvLzMwZDTBEJtYJpCe0dux7W1beZKTHEtE/pEt4NN8uOLdw5JSYOEDysuPNORMk+OS5Rvlwe6Ws31pupB5yaJNI1JGWi7pBnhTTpgdbQ23dE4SHXKFVhGxaPpZJMHlxobLJzLr5brf0GtUE6U1OCkgbIB7hIYyYO/OdPW/x5jx9fJalT/0RF3BGW4uWFo/L7pGACLKtlE0maBoufTSftAHrpm3tr96jzSG9kF/TjCthdm0ByMPWy5Y122SKm2SgbQpykvR9Ezj2cuHREKPdR/PO3tN8DwfhaE/IZjTQX5y1QE/gPibsRXnsDxwQWQdyQz6INxpfLjDhg1afvaqZEOiqEUXofrm2kZUPebuL7OHh4XFDoeuN6OHh4fEJBQNS1q+yLY8bWEcDA7u6ukopLT0qp04eMI/KhCceTqYgm70BssdAFy0nWtGp05fJpCmLzVlTf9bD9hfICbnFwVVlxVk5cnibrFv7tGzc8LKcOrVfB79tEhefYGGuBqiPYcOnSFHxKCsza5px+IVnaI7GxjorL5re0WNmyvARUzVOz9reYHIBz9utUldbaW0QXLdTVJAUt1k/i3bLgbTIB3IEQUUbBxmAzGGyuX5bhRLf0/Kzl0+Z9nLPwWpbc8k6RwgD4Rzsk6bF2lUjvpo27QuRhQiiYd28q9LIr8kTJi+f6XfGI3robxA5tIxoSSkH6WKyDFlkXayRLSWL4VpGZIB8uXKzrREOu/YeqpGq2lbT2qFpRE6AHBDwYP1qyEFRcMfSosy2XjkkPOWgm0OGIYCQXMqHefPuQ9VWD2hFkcvB4mh8vDnjaMoIqtb1hh2VNkEA0YQMssVPJzQO5tdsuQMRDHIPtiZC+52pR3JSSIOr/2lXyHS5yo8MccpyczLjZdyIdPMebSbFoTQAMtQ2tJpnarSxrnyYAxOW9jYNJukruI2WlkmDxPhYI8tMbLy78YJpjdF8B20R9C/C06/w5kyb0Yfc64G9gZEtmMwIwjvUqew4DTOtfFh1MDGCph2HaGjzrTBhBSIsEwfUjfXx0PVIkBXtSTjkTQzbtxlYX6hrNTNr6gTv2eNHpps3c7Zdoo47oWkhF/2fPkCZu6fm4eHhcWMh7LXr4eHh8QmEDVKVLMS5NawXDxkdWYKwnTy+1/a13b7tTdm/b4OcPLFXzpceNzKGRpewHD0BU12IJ9rlUUr65i28X0oGjzXiHU0z+lFAeSDkrUqAkff9956SHVvfkjOnD9q+uYGDLWS9csNVykD5BxYNl6HDJktxyVjb4xfnYZiSc7CelzXVk6bcKmPHzzMzcyYNenP4Rf1D5Ktryoz8BuhbblozskX53qYDdsgvWj8jA0p4GPSfVRLDOlhzAnW0zrSGkCAi2ZY14VmGPkNSIACuKglTrwQGU+S3NZ0zSmTQ0oX3CwgExI64pvHVoxupCMHIpxIOiBzkdO/hWnOkBRlEw5iSzD0NqNlTDggQWmeIrRHBqhZbd3v8TL0RLsgyZycKZ7SZZRVoVltMcweob0eQIDxhoptM5BFnbRaYxlJnR07WG7nNVnINKQ4ndMSHiFPPkCSIO2QZ4lmQk2hEEFLrADFtalLiq3VXVhk8V5qVkU+07xB4yDcgF9KnjtEOQ9wg5Jg4Tx6TIYOLgq2nkBVQFNoagoyHZLT/xEdc5M/UeoWEE8eVgM+0AxMKMZotkwRMKOw6WCMN2odsbbjGdebMgPbF2RXEGNPhII9Ac0wdEZ76cAiIMl6mm60/uP7CdfLGFJ6tqYYWp5hcdugfgsWpfGjZ87Uu6QPOiVck3GQKZvOsew+fFCItNLhMSuDhm/Ygv+kTMq2NKJurQxA8k0xitJqmOiSuh4eHxw0LT3w9PDw+0egcxvUyaMN0GNJ14vhu+XD98/L2Gz+UD9c9L6+++K/yxI/+XJ748V/YHrqVFec0bFy/HEm1t7fqwDJJBhWPlsVLP2sOodragv2CrzTQ7CYmpJh8OL166flvy5ZNq6WhvtrkjLUtlq4MnPyUDWL72S/8mXzm838mD676PfNsvfLuX5ZPPfL7surTfySLFj9ia517GqQ7GOlRUtxQXyM1VWVm7uyuXzI0K+IlKoHC+ROaOogChIDUIDhoUCEEDPTJApIEQUX7aSSYZBA5JDaaNgiTu2YkS884WIIcbdmN1rc90CAqSJM1xhBGSBHrWyFgaB7JK7JYrkvg8GjLnkpzpgUB5GBbGoKHghj4DDlFe3j4ZJ28t7nMSKmRJyWNaPocgSEcZTulcoSvQ2WrJMyJZynxQRsbaV7LNwwG0HyeVPK6eU+VrT2mjBBl6rB7jKAc1D3lZo0ypBfT4kH5iUaw2TPYoCdIOyQQrbzbYxeZIdRFeUm2RzHaSlc3RpS1HJVK3iv04N7Sefm2jppygyB//aAHxLK2rs1Mo/nMPdJgy6jRQ9NsvTFhXfoG/WzhVI6jp+qM7EPOIbEQX/IJlcDOTIZArpEfE3VA+6I1xnzYiD4BQ3lwgizjoIs8TFYFjr3GDk+Xz9032Ig8GvJucilitB/QH6jPsCQvgr5ibBIFr9WB0zIncRAHL9qYxjOxAjG/ZWauTBmbqf2i+3AQ2ehCDc2tcq6ssdPiwcPDw+NGRvc3nYeHh8cnDAzEIWtocyG3NhKNMn4jHASY9aWVFaVSU1NuRPL8uWNKiPcokXxN3l3zU1n//jNSqtcAa4F7MicmT8aJeDIePHSCTJy0SEaPmaV5BCbKVxqsY8a8uLq6zLTUm5Wov/P2E+YBura20syT0RBfFpmMAsqBSTeaXTxaY848esxsI/gjRk6XkpKx5tAKb9E9D9MDsN0UJtLnzx9XWctNs95fUJrwEjknPilJMeb8CdICnLaVe64KcI4E+YIo3jI7V0oGJncSQwD5oL5yNQ3CoC2DDDjwHTJka2o1nssbgoD565vrz8u3nzgi//rTI+YcCVPkSLjcIKeYwEKk0SI6J0wQ9GhtBpnH6dDBY7W2NQ1gPS5aQWQKJ05o61jXiYMqJiEg6XjxnTUpy4ggeUHYIgGPZ4ukIyfqLD7xgJlAY36tUcLzQUzqBG3ptr14fm62sPlKGpk8YMLAwulBfmhiTYOr9WITE3oDL91L5+ZZnYaLhNk40bk0dFCyLFLCNndqjjm3IsEg5S40twTbN2HqbqRNI2NSTpmnjM2w+guX3RBKnz6BF2+8ZGM1QDuggU6ID1vzr2fW42LijJdp0/jqP0grGlQOtLT0O5eNvYe0zMhFXAg5B2uU776tUJbNLzCNvWURWSCNy5ZDOHNjP2WzQAgD9Ucfguji5fy2ufm2n3J4u5Ik2mzSJ8zS+fm2dROTQ9HAZAgWE7Q95NwV3cPDw+NGhSe+Hh4en2gwUMU8t0YJYUNDjX2/eEzZbqQwK3ug5OYVS0ZmnhG2eCWLCYnJNug8fgxt8Ivy3pqfyc7ta+TM6UOWnjP9jQbzUKwDz6TEVBkxarpMn7lCcnIH6eAUjU7kqPujA+JO2niZPnp0h7z/3tOmqYb8QtYbG2st3yux9pd0IKgQVv0mSUkpkp6eo0eufQaBt+uezZsdqD60vRB2SHpP9RkOglCDaC7xvtsZQy/yGfJXMjDJ9sdFi4u8DOQhAs4jMY6dIFrzpmXLPUuKpKQo2QiEg2sjyAiEAzIGYYJggOLCZFtfyjpTtJmOXJMH+/2++l6p/Oi5E/Kzl07Jui3lRiJAt/KFPuLZmO2X0NwSDo0kRBaT3mj1AZ9Bc7fvSK2Vi3W9bAHEVj1o/FwpKAL3IVxoTDHnpjxLlBgtmZcv2Y60dxW7E1xCC42jLdOIqywcaB3Zric8CiIiJyQTDfHhE/VG8AgPaURbGa4xJD8mHjC9hphD8EdqWy1UQnvr7Dwz86adwkEY2vQ2JcYPLC8yza2Rdg0Xxu8MXIO0VlUHnrfx/D17crbMmZJtW1aRf7hZL0A+rmF+TftRBuoM0s4kCmUObwrCssa6UtsOwk//QIO+cEaujB/JtmmReQSTcNYHlbjieGqQ9qF7lPTedWuh7fWMJp174e1hsuqBBcPoYWk2QcP6Z8rl+jNp0wcw/75lVq5pcql30nJpAKwaeCbQlj+wbFCw9ZReszoM9V9AW9rEEMS+SokvDsIu7oYeHh4eNxQ88fXw8PhEgwEcBLSi4pyRqmhgcIoJc1ZWgQwZOtHW5BKvIzQS5DNEGK1RZeU5M4V+9aV/lUMHN5tTp1glmz2DwWmrZGTkysjRM2XajBWmJYUUOmJ1pQGxxRQZUr53z/vy0gvflmfx/HxkhxLVBh1wX1nHV5TDrW0OjkvzYt2mBLqqstTkY6umvvYTBgzCaTdMZTFndbm5Mx6Hp43LkrsWF9qaScigI1kBsYwxgsJWQ//1a2Nl6tgMSVUS5YgCgGyQD1pUtHJ3LCo0Akd+EGC+Q9IgGE6bSRy0f4eVwKKNhchAnHD65MKEg75FHphCs0US2jW0gBBG87hsWsZQYAWfqVrKcFTz2HWgxsgZZqsZqYG2F9k6K0LDs7UR15328sEVRfLY3SWmMSXp7uQsyAOgIT51rlF2ax7ERR7WobJ21Exou0czjSyk8YASZciSaSA1b7TlkCsHopEHhBvTae4NzEuULz80VB65s9gIPNfD5YJYMhlw25x8efiOYiXtBWZ+zhpUtJ8Qt/AuR9pxmm6itjPri+dPz5Ff/9wImTg6Q++GChgBZIJE7j9aYxp7W5+ridIvrI01QPjECKnwjT7DhMOsyVnya5rHjAlZobvdQZnwtMyECYSVtcmfvbdE7rx1oAwrTjWiSX7kYeRX47i2oC6oR0yhP3/fEJtsYZKB/swZQjt/Wo782mdHyOfvH2x9DoTXCXmybvquxQPlsbtKZLbKyyQG2nFXh7zyXJ5cY0Lm3Pkm7dOB1tzDw8PjRgaLmdybzM4TJ04cUFdXN6C5uXlAa2vrgLa2NjunpaXZOSEhwa7pwGZAbGxsDAefYxR6Paa+Of4blpqHh4fHdQLThMbHS17+YCksGhGMViMAAWG7HbwhYzJ86uR+M0kOiElw8JpknW5jY72tn8UcGoKXlJgiaemQiECjEw3IEK9pp6ZmSF1tlZSXn5Z2zac3jfFHAWkiC2VoaqiTuvoqJZfnpaL8jJH1tPRsk+fjBDJSL8h1+PBW2b3zPWk0rXx0LWc4qGXIDSa3aMDQ/hElPBqkh+2AIBoQBjR+85Qc3DYnT5YvLJAleoakDCpIDkhOKHLkAJ/vaBYhfSNKUmX2lBxZpsRr+fx8GaX5uvW/yANZREP65roL5tGY6xBA1rgumB5o4cjLdRPIFKarEFi8IBMXwoHM08dnypjh6UZ4ICUWPkQIq2taZc2GMjOnJn1MbDFbXjAjJzDvDhWBIpEXpLFY64nyL1+Qb/WFEybrryFZHFwcJgrwMM3WT6wnJg3I2qJZeTIwN0mJXFdUV++7D9bI+m3lsu9wrcXHURWEDNnQSEK+AMEpCxMJk0Znmmku5stoQMPbIhwQerT3HBB5guCwq7K62SYymNywaGShaScoOS/MS5JbVF7afPLYDM1PCaHe74hInq9ow2vq2uTdjWWydU+VnC9rkjatiPGjgr7DOl8mMkLzYRaJdbxcv3V2rmlRmWyBBEcDedDeaPKHa32gmV08O08GD0yxug3MvQeYA7aTZxoCjb+mT1sA4kJw0fzSDpOUxCMXky8rtD8v1Tqcpn0GeRysPsKgRdT+GuxpjYdqyswkCgSXOmVCgzi0DdewKMCBG+ulw52TeXh4eEQiLaltjZ54Q7bru8zOkUe06+HX9Dep21npZYfyzI64uDg9tXfoGKxDuSffO5qamvSdFdfR0NBg3/FnEq9jPeWqGlXk2LFgWVo4PPH18PC4KYBWMS+vWAYVj5JY9uiNovHkJcg+vGgcy8pOmfktprz6egsCKBiYYk7M9QvnTxhRgzBj5otWmBdvNPLLO5x0CIeJMJ6Lq6sumFysz70aQFaIJfLh+fnsmcPmoZp1zJnZBZKiZU1ISIwq77UABBcN8dEj22Xv7nVy2rZiop764Ywr9MtVq4N2PN1ivgkBxXy0kyjo4J11nWj5WMs4Y0K27VcKwcLkla1jkkImoy5Om/7UokUM6i64xj3IzFAlG5PHZCqBzTHCAeEOtoAJTKeJg8fe1WtLbS9eTH4hY8ho64hn5CopSTDzZdIkDn/wgvzB9golylVKeppM8wdhmzAq3Yg1Wtpw4ou8J882yDtKfDfsqDBNIlrJQYVJMndatjmrsrQV5AN5KlCiytpWyg8BhsQ4EsrfTnkURq71Qml5s6zdXGZ7BBOIuoVUoylHPvIlLvGIj8n5xp2V8sHWCjmrpJFJAEgaeaLR7EZ8NRL73DKRMHNSlhFGNMokRn+EXIbL5EBdkwbydSh7PXSs1rYdKshLlEQljyaLhoM8oznGcdOsSUFbUy7SJl0TQ8O65IlHnqzXZT02BL5OiTuW+mOGpclUlQ+tNPXmiK/LgwkK+tPIwWk2+eHy4AiXn+8QTrYQIs6UcQFJDeQKNMe063qtPzxiM/lBnQVpBvH5jEk1WxDRBykf/Xne1BwZETLrp37IlvDRwH2n3aWy2CIKr99MEtE3ATKxRnuX1gN9DI1/+J7AHh4eHpG4EYivf4t5eHh8ogG54v1ZVXVeiepJc1jV3oajlotffwxYY5V0FRYOk1sWPyLFJWN0cMi792JAfiG6OL7asP5F+WDdc5YHJtM9wQ2Ihw+fIjNm3m7OoUJ3QuerB8gk+wlDeo8f3SVbNr4m584e7VXeqwnIPqS3tqbCto06eGATV03O/gDtF3XJGlQcKUEccZYEMXDgPiSRdZgQJtZoOq/NeOttbG4zsgFM86qf8RoMYWVNLIN/B4gCJqEQmYAkYR7aHpAM/U6+aM4OHqszDenh43WmneOeJaPZoAElD746kA6m0ZA3PEBzk3whjXgvxlswYRyQE1mOnW4wx1BoILmGKSqeelmTSZkhluGAxLu6gdiTJvWDdhmNsSOkAHm5h7kvRJDvyITTLa6xB6yZ5Yby4C/h6xvYh7jJvDkzZIEYU0fnlVThHOkiaBzkd+GQG2A5QXnc3rGR4Br5cR8N+RZtf4hZOLhPOpA1ykoZXT1SVlevLn3qi7qoqGmRo6fqrS4pN/edOTHRw+uVPCgDkxu8JrryCCYnauqCtb+0Tzh49VhbaFDawoH2/MVrp+VffnpEfvryKdsjmmvUj0uCPEmTvABaewg43+nnrg4Z3SE316LBpUffq9Cy0teoF8oMkJky46gsqKfuZfDw8PC4EeGJr4eHxycfOhZkvW55+Rk5eWKfDtp1UNuDlhVympSUKiWDx8nkqUtk9OiZSjQY6Ef3NNymJBrtMGa6mze+KidO7NFBbXyP6SNMalqWDFJSjQfkzKx8HfwGXnmvNhi8Uo5gzXGelVPpT+jutQOTDnFaR7W1FVZnRw/vMO16cO/SBtgE33O4Rn7+6ilZs+GCrfllvStaTkcYKCFnBvWY5zKoh8hBiljjSDgIHWTjb/9tv/zLE0dM4wb5xATVTEJDYnF2B2lgHooWEEdOaAq/94tj5qAKIuKIM2fICtvC1CsRcQSU65AKiCRkC2dV3OE+xO/E2QYjJppbZ54EIG00g5AisoBIQarPadm5Dgmk/BY+BJNX/2DKaiatWhGQ7effPGN50+9dHhzIdVoJLBps2oRrOGqDMEKGIPmufikH8Vn7DOnFOzUaWfJiD9z9hwOv0MhOWOI48Jl0CEtbEH7r3kp5evUZ2aTED5nDiR9nZ/4L6X1vU5k5DkNTzt7NEGmXPGdLW+uTMrO+9cCxOtm4o9LWR7OW2syqFZwp27kLjWFejNkKbID1qX1HaoxExuo1164OfCcceTCxwrZPb31wXp5766zWYaP1n/Byc6ZcyEoc+uSeQzXykxdPyur3S20PZCZ0ntO2YY9m+gJl5gjPmnQoX1d/DtVhU7ts2F4pr2taO/bXdNZBeP6kBT7cUWH1GJk27Q/xpV/rx864Hh4eHjcyvKmzh4fHJx86auMfg3PMfouKR0tycnoPgzkIgJKZhCQjqGh2K8vP6qC3XkkuTo26E1o0lBDj+rpgzS+kNzuHbXySLC8boUcAU2o7NG20xOVlZzTPyxtZUqbQh+BzWH7R0kT7jffqGTNuNydb8X2YOpMGZQw05F2D58sBaTBARwachB3cv1E2fviSlF04adeiaeH7AlvGsB0O5AQtJPIaMdJ7OHWC4DHoZx/UgCAE8TDLhXBCePccqjWC8dRrp+WNdedtb1zWDmP2CZmAOLCfLp9pf0di0JCRBk6p0Dg/8/oZeXP9BZMjnOhQvciUmhKskWWvXf3ptPTY83bb3mp5fV2pEVCIEL/GZmigCWBmixkva1MJD1mDEL/63jkjSxBQ8grMs8VIP+bImMNC7Ck/pIx71AlaQNbFsnYTcvbKO6XmCImtb1hTChlrVa6NkyqIPNp01npSdxAgtNhsf8PaXcydrX5Vruq6Ngv7zocXZH/IqZeKZbZr5ImpNTJBDJkoIJ7VkRa3vS3YNgfyyrpo6oJ6JN7ggclmwg5ppR2om/rGdjmk5PDVd89p2POmKccsmPQxl6a8seSv4al72poy43QLM3TW7zJRwNpu4tBnqJ8jWv9rlUhv2llp7UoZyA8NO+mw/hiTdcpAn6INTSa9x8RGRXWrHDxeZ2ti31h3wfZkRp68rGAPYNIjjuuDeCTHnJh2xAP4C2+fkyPa99A8UwYcnqHBNcdoKiDXgjYN8qZ/W5UgozYO2v5T2p+Rn7ZjH2ImTti6CBNrtmNydVit5TtwtM7yZCKFNfC2/lzTp+/RV+gjmK4fO11v5bO4Hh4eHj3Ar/H18PDwuE6AE5fGhjod5DXKwKKRkp6RrS/HZB3QMsSLBAPddiPH6Rk5kqYEGK0uZtIQ4UhAhjDdRYPJFkf6TpSc3CKNn2HpRII8IXlpadm2zVJFxVlpbmrQ64GWqf9wsqO37SpHkIQjXl3pkS8enQsKh8qkqYttn92AbEarg/+fvb8AsOvKDnThVbeYmUHMzGBJlm3ZMkO73eSGZJL0pDsZyLyXf+ZNMm8mef8/9CYw6XS60+BmcHebGWVZlmVZzKxSMTPj/de3zj3SVamqVJJJkveSj++952w++5za315rr+2JBwWaxpUUawwBPtEE0k67dnrm4UA/Ewe04dWKAYoK4IKTKLahAVpZ94rzpMgQvCLcDsyYATsA6PEXq+Rnz5QbKKDtA5YY+LOf7nHT8g3b+l7fM7FBpKYzOCjS1jFocPHbl6vk589VyHEFaA94/bb3hCYGLgA0oLdEQQQTVdqCNZSYtx4/22mmu6QP5GCG3alwwhpPwIl4wGKNlnvngWaF7FrT2FJ3siIecHKqnC2rxNaestYXp09UnTqh0SzXOFvfb5Af/LZMnlJQB664/TjfYr0tgIZGF+BBi4420PLQNPw6tWq9KRfestEwUg/2+qUeh062G1RaO2kEIBpwBvCB9gIFWSYAfI0ja6ppR/bN/c1LVXY/WLuMN2lMq9Fes3YZz8zcw/6+oAH2M2/UaPmqTUvOeTTN3Ot8hXFAnjJTZzS3NQrUb+1slO/+utQ0qscV6HAONq0kwRyW0a6A7jaF3qderTHNOf2Ee8m9AB7RAqP9pC8QB3gnX/IAYOlPrIcmj5e3eWuEG5o0jtYd62MmCuLjQttA6W/uBf30jffq5Tu/KtXPBksfoe0Q0kb7u/tIq03uAK6ANJMAvgaXJxfzebT/R053yi+fr5RfPV/hOUqjnhqP9OhDeCfnnlBe1u3+7mXuV5utVcfxGhMM1InyofHl+cC5Gdpn7iPt4cSJEydjyfUAvrzF/DeZfT7yyCMR9fX1EZ2dnRGakAFwb29vIDc3l98BBeCAZhQYGBgIaMKRmkGkAjEAHKlhoxo7E85aak6cOJmwsNbRTFBDXn5xvIR3YbSCV6MF8+WSdAO8FNh6hXQ/fYMY2iIhIVkWLNooS5dvlilTF+nAW0d0jPRGEdqLNkSTe/TQNjl44C05e2afXkHzcikA0860b1Z2iaxYfa/Mnr1KvxeF2v/iPGh//p3R9PbteU32731dwaDXwHQ0IT5lIS0O7l681gUHVRzJKZmad6ym0Sft7Y22LVBvT6et6cXM2+Bc+1JGVoHMmbtWNt76qKSl5xi0jFZ/wtJnysuPSlNDpZUXDXFmVpEkJKZa/SkDkE+5RhWNY9pi/Tc41G9rrMtKD9ma3gpN19ZbW1wPkj6IUAXAD+BJV0gqyU8wbZ4N5kOQACUQDg0ecNbS3i+Vtb0Ken2mXSScQYeGsf1bNS5QUKCgA3D4AIgAJX0DQwY3rAmuVYAkXR/oRgr5Epd9WCcrMAJpnGP9K+uCKQtriH228NZbRlj+aIlzMjwnSJifAtAnFWo8h0OhCCpWN43HnsPkkZkao33CKzPlRXtI/PqmXtMuA6PUiT1uaS/yAQK7ewcN5AD/85rPUPqUjzSBd78eCJ6Vgdem1gGDfL+diEMfS1JAzsuOtTjAI+DGNQ4gsE0Brby626AT7S/xmRzA+dPU4gRrf9qDNsb8GnNizLqprz8hQdrUA603v/06W30UftHkU3/6Gtrt2VOTJA8nXRqWMjORgMaW8hDXrwN50vbs5Yv2lEkI2oC2IJzfn+oVEFnbDbBzjnTJh/C07XmwDKXJhABabspFnX2TaF9oG9O0ajpotAu1H9KnmZywcASlfbUNgFlMzdHOYv3AJANtwwQFeeNQizakTmh7MeNnMgfHYzj/mjklycufNtZ4PdoG7D/NPtT0b9qHsjtx4sTJWJKb2vdX+jGox4C+Z+1z5KHn7VPHNBed098WXscU5z85p0A7pJw5FBcXN6jsOaSsOaTsORwbGzvc1tYW5LO5uXlYrw8rlwbj4+ODyqq8ZmXr1q18+ocJbzH/TWafDnydOPl4hYE/TofYXiYxMc2Ad6C/T9ra6qWnu1NhzVtjd6Xip8v+sYAKEA0UtTTXSm9vp17XEdunTKizvkQlNS1HVq2+X5atvNPWuUZEACGjt4cHjJEGaceP7ZCdO54xgMOrM206Urz1w1EyZdoic2A1f8F6idH7wD0Mh19+A5doP08ef19ee+Ux28uWV3H4/faBl3LExiZaP4mP10FqdJxpojkSk9INYmNi4rRceo9bag3W2XKJrZMoK/v3duq5gsIZMn/hzbJw8a2WDhA9mpDfQH+/vLfjaTmloDo4NCBFRbMkJ3eybd0UG4tn4Fjrr2jOCX+RaFUpNxr2vt5ug/Ca6jO29/Gpk7s1X4Uujf9BJnZGE5oY2AEYgAugwFqd/4WalQ/AgYE8g300wgz4RwpxMTu1tEjnwu2zNIjim/qGQ/FYQnygCsC1CQcVABCQIZ3R4gMcHOa0SP+j3JSZrZpYbxpWpPPix6H+dp3/adokT3zKiyk3QIWgMSQ89aRY3ErKg7bYB7VwoV28PC7Ug3C+Oe9o9aD9rC01nt2TUJkQjWrlAmBpD4M6Fb/9rS76HeEK5SYseVFW0jpfJg3PWmQ/fcJbnUNx/DrTNsAiZul+UbiOpcBogEcY2onyWzv5J8PyIG1MwfnutwH5EJ624lm2eCp+HO4l+fp1Hk2oC2nQFkND3j0amT/vDL1lBuTcX/ozZSB/79565SAuMAzw3rsxV+67Jd806lynDYk3qO/J1vZB+clT5fLzZ8ttsgDN/DhFdOLEiRMHvk6cOLmcBHUwNSAlk+fJ4iWbZO78dZKSmiXNjdXy7jtPKRDtNBPb0QDrcgKAlUyaJytX3yczZ62w9aqNjZWy5fWfyZlTe6VbocgDrE/XaIbBJ9A1f8EGWbnmfpk8ZaHExiXYnrrjCZpLzJLPntkv29/+nWlCx7svtP/suWtkzU0Pah6LxoBMHZzqaLJWgXDrm7+0tNs1j5HpkhYeoD2HWxtl0pQFkpqaHQrn3T+7lSFhcOu/54H9rq5W28qILYMyMvJl+oxlkps/RQfIMXr9Um0t/YJ2YsulLW/8XA4f3Gr9xb8GrAKtaJkzswolO7v4gqMs/Y8ww8FhA976ujKpqyu1tPz6k7YTJ04+XgGAmZy4c0Oe3H9LnqxbygRWaAuo0CMJ9BOOvYS//cuz8tOnK2x9cPj7xYkTJ05Gk+sBfN0aXydOPiHxtHhRkps3WRYs3CiLFt9mEBEXn2DnWQ/Z1Fgl9fVlCjjhj+r44oNMcckcg6QFC2+WjMwCBa9EA6Xu7g7bPxYNJgADpHzaBPDq6++RwYF+04B6jq5oh/PvxkvEhz3W5SalZFgaDXpveEeP1o7cB9YUo+nMy59q2nxPu3lxHmyfxPpgpKGhQpr1nvtACrSiWV20+FZZtfYBmaewXlw8xzTWwDrhuKf0D8DcP9Bq4ziL65heowlm4iMnp0TyC6abJ+mo6EtNtX0hDdoG64DDh7ZKVdUpqy/gykSNd/RJb1+3bUfU3FQtdbWlBvC1NWekRiEb7S7nmLghDBpnv2967eDEiZOPSzBZx+T67pvz5OHbC0zji+ZXH8ZQCE8AXzTD56p6ZMeBZjl29sIabydOnDgZT5xzKydOnIwp+txInMLL3PnrFWjWS1Z2sUED5s2e+Wisaelqqk8biExMPBM/0l245FbTIKdn5Eld3TkD3tiYBMu3SUHFS/fTB77Ul/YESIGxNIVAYJb1smOZOyOAH8AWG5+ocRQ8FSZZPwv8YZpO24e3peXR22WaUoNlM0lOC129IH55MEtvrC83rTx56ctV0tPzZPrM5bJsxZ22LjcnZ5IBL4KG2oNjD5Apu3/w+8I1z2EWAE25ExJTFJSjLY+xJKAwzfZClRXHbT0uptNAP+X0QDvK+g5rh3HK1d3ZZibbnZ2toaPFNLw4+mKrJtrNi+N7h75UKDdg7bXzxebeN5LYPRnytewX6sl5/Rtqn4ibHHDyYQgm4vqY2hrx9cuz5JHNhQa9OD/DfN7M4fVV4D9uOqSzteNHz7TbPsJlCsC+Iy0nTpw4GU+uB/B1f1mdOPkExMBGwQEt4PSZyyQ7p0RaFS7ee/dpOXH8PYWJbr0epZCTaAcD5PFAxRd9J9j2NBmZhTJlykLJ0s+2lnrZvfNFOXp4u63TTE7OMAdPpDeBJG9oQROJU6nysiPnzXBp67HEoFLDYdbLHrybNv++TJm60CYaLN6IBuUe9ikY7t3zqgLk+/q9y9IIhzoglZc1a3SLSmabx2muszabiYvNd/6BOeGivwDqmD17fw8mLtxr6sdaXzS5PlyNJTrMlW6F1uqqk7YePFLrcal4Js8ALRM1gPHIw9dIh9d3LCEtHGZNNPz1KjZ5oPX0JgEu1JPf1J8247sTJx+G2N+EqAi5a0OufOneIlmxMN32psbbNdCLg7YBFvCGCeuRcW6GE6yQMYoTJ06c3BDiXmlOnHwCgqYM6M0vnC6ZCqcM9jE/rq87ZzCmIQxwWCPZ19tlvycCA5jd4uF30uR5kpFVaMCDBhGTUzz9GnQFPGC5VoQyAXRoB3HGhJYUU9qPWoAL2riy4oScOP6+lJ07bO3FvbicEA6HTpip37zxi7J67YOeh+TQffOFewZksk/t8WPvyeFD7xh8olG9IB4sA0N4TS6ZNNfSWrx0k6xYebckp2ZNqEwfptD+TJiUlR2x/YnRPn+UQh/AHPyue/9Ylq24y6wf/PM3itAPuPesLb/jzj+UhYtukZSULHM4h8yas1ruvu+b8sgX/6PMmLXSLAC8vvEpn51yctWCU6qs9Fj5zB0Fcv+t+bJgZqpBcHQM+y4PyPGzHbZtVHe350WbA2dlbKvF/tbtHQN2zokTJ05uFHHg68TJJyBDCqg4sZo0eb556cXslrWQAIenDYqyc2jbPA3fxAa/HlCnmuYQ01rMbGsVehlcR0V6ezhimuoNttHrfbIC2ACQk6cssDXOS5Z7Jr3sgftRC21BuwLcOJU6fPBtabZ7gFfm8UHPA7KgwcmkKfPNrBwvyYWFM0wbzH0kbW+yAk+w/VKlgM2WSI0NFTIA/I6SB46npk1fYpre2XPW2HpcNL1ohSfaBz6IUF4OvEtXV58yx1SshWZ7rY9CqBNHsgKg1wduleLi2TZ54123j+teqCOTF+npuTJz9iqZv3CDTXLExMaHLA2C5iBs5uyVdi0ri8kwzNFvnDZw8vEJfQZNL9C7fH6aPKDQu3BWqu3jy6uLvX2PnemQt3c32d7B5oXaLDi87aLQ9JbVeNtdhXuoduLEiZPrXRz4OnHyCQiAilfe4klzDZTQxqKZBVrNW29UlHn3xTkS0DHRgUeEwhTAy1rQ6Jg4S7eu9qx5FGZ9J7DFljY9PSGPzp/ogEahRwdnycmZsm7D5+SRL/wH+dJX/rPc88CfyNRpi8+D4UcJfLQBJrmsrT1y6G3bVginXxNpGMrlrcsclLy8qbJh4+dlqYJ7QeHMERpab89f1r2WlR2W06f2SHNzTeiaJwaA2icSElJl8uQFsnrNg5KbO9nS9ur/8dCP9QktL2vAgV4mSSjXRzXytXrrSJy6FpfMtW2f8AY99DFo/D9OwRKDujHRlZ1TbH2OCRb6D8CBYIKOdQdrq22yy5Y7OXFy5QL0AqwrF6abM6ul89JtD2Fvu6dhOXq6Q7a+3yQ79zfbFkUpSVG8ja0nssVTY2ufre1tBYo/omffiRMnTj4JceDrxMnHKD7E4UgpRQE3RaEPs2P2XGWrnOzcSZKZVWTAg4awra3BYPZyIHY+XQVc0mUdL+kCW3jm9b36kk6Lgh3m1D7kfFJCmXHUlJ6Zb9ovNN+UE9Pv9Ix8ayOvjB899GF6TFvt3PGcrcVl+x/yRtt6OaEeFDMuLsm8aAPAOKPCORkg498bYBgt/q6dLxpgo2lGws3OmfCIS0gyr8tMXPhxPy7x8guaCffkqQvMyzjQ7mklJy4AHVpt6ojVQfhBG/gacaAX89+Bgd7zeRgA9mHi323AyHni2F7AgGEoTQCR3+TlCZr1PrOSCM/PD0c6Xn9C0PZ7eXuWFV2mlefzorh6jTCehj/8WfGsBXwT/YvyCsUhLb+udvT3eWmhvT9f1i7p6++2CaDwOz2kderv0/azNC+kTbuwFdfF4m2JRl/zyxFeHvK80EZObnTBVBkvzLmZcbJ+WabBb2yMt49xn0LtmfIu+dETZbJDoXdKcaKkp8ToM+71bWC5o3NAqmp7TBPMnsXnHxknTpw4uQEkfERtn86rsxMnH6V4Tq2SFHinTl2kcLHQgAjvuWhmp01fqvBbYhC2Z9fLpnUzrdBlRx+eWa1nPj1Ppk5fYr9x2nTq5G4pLJplewUDmkePvGtQzYCdMJdP+6MS2iLKnDhNnb5Y2yTD6mp75Z7eZ46VgBVY7KMuo29OzAQEGcbExpo37Kio2FCI8QUIooxo7AF4PCeTTj9wo+0MOHGdulA/nEVhzmuAGx1j8X2hLKbttjqH49DHJzjrio6J1yIEpKurzSDKqyNXx7sXQBjOv5Jsn2DWrWK6jRkzB32TiR0chAFxTA6wj/LMWaukZNIcSWabKP2HCTkTNcAuEyCYAGP+nps31Rx9YRGA9jQru8jCUD4E0/Bp05bIjJnLQ3kulKLiWTaRAqQy4cPkAv2MMrIvMqbqmBkD+KSLKfJkPUdZsZzAIgMAHsDkO2SFALSiqWU/ZZzTTZ+x1PIr1jrgqI72K9R8CzV92iQxIVUKimaYGX9B0Uy7jiRof4nWPgasFxROtwkgJq/qas+ZF+6Zs1baO4K0CzUe+ybjEbq7u83uja+Nz9C+Sjja26835afuLCUY1PIC9pTlk3venXwcAtzisRkPzneuy5UZk5PsvcNdL63qllfeqZOnXq82OL5zfa7MnZYsSfE8E56WuLymR3YfbpW9R1ulu2dInwunH3HixMnExG1n5MSJk4uE55gHk311pzCY1YFpUAfh7HmKaTPbGrGva+mZfXJw/5tmlsyA/HLig1dWTrEN5AHdgcF+c9hUfu6IzJu/zvJCA3Rw/xtSW1Nqg38e+09qIEy+aPd487AvLdpeAKNUoffEsfdsCyYg8OMqH/mQX2trvYEU5stACGujL9bHjS2AOiCbmppjEEaa7HFrAA+kqABPTDoAfgWF0wzsyPdi+WSAN1wAc+AV51Zmdq9wZgPoce+Hd61I+x9a7423fUkWLr5Fps1YplC2yvYhZv05mlCzRFC4W732AVvXinMrBIij7YDVmupTpnW+5/4/kZKSuQqYy2TRktu0P6+3bZ4y9TmqrDxha5Kxclh904Oydt1nLO8ZM1coaK4xR1GsG25rq7f17rQ/208B0mvXf1aPzxhMU69lK++WFavu9tbaLtpoMIkTOpzO2YTFeRP2oN7jLLnt9q9ZfpQfSCXepEnzDNpx0sV5nISxnRVwTLkoJxM+QDvgjUfsivJjtscymnYmTTB1Jh3KR7vNmbfWoJZJA57h2tqzWl7vuad8vDduoi5aFtpolpZlttZ9zryb7Lnq7GjV8jeGtN4OZG5kGRgMyqwpSfKVB0tk3oxkSVSoZd1uR/eQvLOnSX75fKVU1fXIghkpcvcGfdZy4vSdhRM+L/7xs53y3v5mOVuJNQJ/rz6e968TJ06uf3Hg68SJk4tEnxUbPOfoABdtUU7uZIUsz1SSAWp+/jRztLRr5/MGBpBG+FpXNGUM2jENBRq9dYL6bjCgjjKtENoeNFWkWVN1Wlp14I0JLg6E2LsXJ054GUZzhOYKbRBpsa4SwGNg7MMNcIzJJfnxHUDDLJNtkTBlJb4NpvkXFg8w0PeBxbOyUk79zXWCWCj7EqEA2COV5UetXAcPbFHo32/m2KTtH0AjnoUpw+AgJqNeuf0yefl6efOuxBwUE0+rH/UC8i3v8UGfa8SlzF2dbaaR9RxtGfF5gSYgpIPWErPtPL3Xvb3d0tHRosDbbvfJ2k7bBI0fWrykJE/bfS0J95NJF6wIqHq19h1/7e1obehBf6xpeFeuuc9AkImX7duekLfe+IXs2f2y7e1rDrwUArl/eBuvqjwpHW1NZm6Ol+MTx3bKu9uftPCNjVW2Jta2/Moutn50/OgO2brll7Jj+9NyTL9jLYGW89bbviJz5q+15QE7dzwrb2/5lRzY96b1/0lT59tEBppWILNHIZ619MTL1meF+wzoHzq4Vba88XPZv+c1reugOaPKyZ1kzx2wbhYBKkDlbXf8nllWVJYflzdf+4m8+86TUl11ymB+yrRF5pm6p6vdrC7KtX9TTzTOWDawbvLQgbfkXW2b/ftel+6uNikonGEHlgbAcX19mbz+6o+1nk9K2dlD2j+GbdIAqwL2jmYtOnVgYmGNAj99dN/e12TL6z+T7e88Ye8RJlVYOw1k09bUm3qN9ww4uT6FSSmkpCDBtL2b1+VKemqMRAY8GN5zpEVee7dBdh9ukQSF4TWLM+WWVdm2vhdNL/EHBgjXKm/tapKGZv62eFpgJ06cOJmIOPB14sTJRcJzDEwUFE03DRZgxBo+BABiAI6Zc6tCLyampinUOF68KEnTgTjas6nTltjgurhkjjmHwiFQX0+XmVpiApqalqvgXGPaJjSQQAigdUJBATPi6Og4M+sEQEinZNI807IBLuw1a/nqPwbgM2avNC0SWmq0TTEKDzgjmjl7haWRlVVEzXTQ5IE4AyggnS15pk7XPKYvs/QzMgoMKA1E7W3jQX1ikmcGCmACsb6GNFN/z5672rRxmMACjskp6VJcPEdmzlxha1DRFLPnMeG9tgpqO8UYdMzQMgNheFqmbS94s768uSeAh7ZdgyrIxBn8jb6X7dgC4AK2wAnmst6a3WG7r5QZ0GVdJm3s1X1i+9eSLu1GWH+w+1EJeaC9pE3RUrPllu3rq2UYKazHxTwXc97Zc1YrdKXIe+8+Y/skl5Ye0PtaY3GBNiCytuaMafWbFG7pd2h2gUz659HD70hFxTHr1+xrzF7JAF+Nxtm18wXb6xrI7Oxs1rZNMvhbsvwOpl/k2JF35f33njPoRlPbP9Bj5sdMKmFWz/IB7gH7Y3vm0sVWT8B+355XFabfNQ/rTNRw3zFBHhjss37Z0FBuz+yipZtk0ZJbTQt8YN8bBumUBxjlDgLUOJkDdLG4YMssLAl4FtHy0k5YNZBXddXp8+cBX/oDzs+OHdkuezXdGqtnq1ke8KzGxycbgAP8PJNMajGJBmDv2P6UbZtFO9F/mfyhj1GuqsoT2u6sOZ/I0gkn15voKNE+8d68YUWmLJ6TKrExAX0vBs2L8yvb6mXrrkYD2hmTEmXdskxZNj9N+x5LKyKErXybWvtl2+4meVvBl/19GRa6ruLEiZOJigNfJ06cXCRoHiN1kAuwYg5q4KYwiLY3OTXTtEVovXBQ1dHRaGamrE0EdNAEzVII3bDxC7J85d22fQ5mkKQBUDCgZ10fg3lgBQ0PA3bWDWICXVtzWg7ue1MH/e0KrIvMxHPVmvtliQ7iZyusTJ2xxICmQ+HGXzMJZG6+6w9lxep7bZDN4J6BP6Cx/ubPybIVmw0qMIVtba0zoAFiEpPStayrZN2GR2Tl6vtk7vybzIwTU2Y0trzPAGXqDSTcc9+fmMkrzr2ABIS1mpvv+SNZsHijQRQDdwCasty07mErA5CA2TaaRKCb9gPEFyy82SvfyrsMgNPScg3a2ZoH7R2ajLFEX8AG0LQ7WndMkmlDNLiA+USFNIBb2583f6ppLIFoAAr45xqevFl3jcdtzGG9LWzGp1nqaZMH2oaU9cIr/KMRTO8BdyYdMMlvU4i6eB9iTwDFaK0fa9fRog4O9RuEAX/cZ/oFwFZ27pCBLetYmWCgzwG8eMOmL9GPOeiD+ofF+s2UaYu1vYblzJl9BppMcjCBBPQCxcA2muFzZw+a1pY8WNtK0+jfJW6Gpc1zwH21ezA0YM8B501LvP1p698ewCeYJQJa4MLimbaOGJgEpH0TaiCa5wkNdEtLrcXxHVExicR18ihXAMfCgvuKJcaUKQvNhL625qxptOmXUfqH2gPf6Qbk+/e8bukC6LQbfYh2Yu0x9WpXiC49c8DyoP70HUy+gV+8wAPWWEmQB4B95tQem7igDF6fcXKjCYY/yJolmXKTHoW58RIVGTBz5Zr6Xnn69RrZd7RNYhV01+r1tUsyZGpxooEtFgh4fD55rsvgGK1vpMKw0/Y6ceLkSuR6AF+32MeJk49RzJRY/8XHJRsMMAhl0ArAxeqA1uAhOs5MltetfyTk/Cra1owuXbZZblKQBCpsUK+COSphcYrFekegOS420a4xwGeAjRYJrQ8aMPZmnTNvjQLvfaZJZT0hg2HeL8SbO+8mWX3TQ5ZOakq2rTukbAAK5rmYfi5ccotpmeI0bSUT0wayDQ8Dblu7qOB52+1flY23PmoAANgxcEejd/vm37d1kZSXeiUnp1v5/XIAGGhm0WKzvjQ+PsXOAYlouxYvvc20z6SHAAWkQTsCHtTptju+pnV4wECdsgESmIjeee+/lJtv+aKtfwaaxjMtJj3aFhNUTEbf3vJrgz7Mrbl2JbCp1bIJD7T1CxbdIvc98K9t0oLyIqdP7pG9u181rd4FmL1UgG7a6NTJXXL44FsGjvwGpinrlYlXv7HyChfaiQmF3Lxp1vZAPBDq/U26IEAq/RdNbruCZHZ2idx7/5/Igw//mSxZdoddY4KC+wu40zATyZ/nBc27eYlWSOSgTNSdCSE0wplZBbYEAO1qfW2paTqZDCIvLChKFYjRLgPMKdqvDQxD5eeTPgb8Mqngt6XXB7zyEQaQ5Demytw7JqVMy6sQ6mngvTZA8ArO8zeR+l0Qb8KFMnR0NHngH4rP//nOlAj3gjLQt1nbDNyS//IVd9mWYLdu+oppsZlkYNIGKwfa3kvFyY0q9J2h4aBkZ8RIXtYFp3z9bE/U0i/1TX3S2T2of3siZdHsVJk5Ocn6rIl+6esLyvGzHVJd32MeoK+s7zpx4sTJ9SEOfJ04+QQEgGKwat91oI129uiRd2ywyvgUc0a8v6JdxWQYs2Kc+WQpPHrb7jwr27Y+Ls2N1QbQmPICeFEKgv7gG7NpBsBorVjXCCgBsWiscIAFeJ45tdc0R+TL4D49Pd80T1kKvDm5JZKhQMFAG02ujqvMzBotMJ6LbaAFEKOBDK2lJc8589eZaTXrlxlwH9y/xbROQAdrDTHr9TwZD5tmGECK1kE8oICGC9ikzAA0Wi4Ag7Yyj7gFMww6iEt6QALxMIkFrHEmhHkzEwWAJGs10RLSRphnm6dmrbexFBUaRww0NAx7IQObrJ88c2qfQR8QOvGBIZrfYfMmjNkz5t/LV95l62AxFWdLG7Y3QivX3t48qjaVAlNcgA6NOGtX33v3aTOxrSg7am3PJAD1BOppr0sO7XPAEibXHvh72weNZrYcLrQBMEifZE0rJvoehIcChIRzpFlVeUpB/hXZr+2VmJxmDpbW3PSQ3Hnv1+We+78pt2z6qixcdIskpWSYVtWTy7clbehp6z3oNdF7wLpdv15MjmBlcN8Dfyr33PdN2xP6zru/LmvWPWQWFgBvfEKSN3ESSoO0SNO08NqPfLH7a/fYm1SJjgEmImyihUkf+h73zoNlL1wgIlLTGzaI7tFrHkRPrJ/43Yny0LeHQvfHwJ/PUADameeF+0Y+bL+FiXNzc7WZPDPJcOvtXzWHYHfe/Ueyeu2D5tHdtoZiwsHJDSd0ZbS7GakxkpUeK8lJF55p+hPbEmHGjOnzqoXpMm+Gvl81HEK/Ghz09u7df6xVKmt7tW9NrM86ceLEyfUmDnydOPkExB+484lW5uSJXfLuOzp4baoKDU69taposqZPX6pAd7OZg+IkqaLsiGzf9jvZ8c7TNvAFhhh828B9SOFAAQHJzgH08s3EkfTbWhukZNJ8M6fEdLitrV52v/+SHDm8zdYCM9hmEISWmPWzHLbNi4IicAs02DZJOvBmvSb5EQdtMqbODPiBy/kL1pvZNluu4NDn3W1PypFD75iZMwdh29o8D7NoejHVBvaACNYl8kkZMPdGMBfFpLV40lwDFMxU+QQM0Iq1ar0AOTTHeNUlLs6x0NTuUDg8dWK3mVXj2Aez286u1vPau8sJsMiokrWttpZz10vSUF9msH2lwiQAdWbCgUmMDRu/KEuX32lAhkk6a1Nrq8+EwcmF8lHU4eCQtQ3m19SNdaw4cAJ+qyqO21rZDgVn23rHJiK8Ndf+4WlM26Vd24u1qpV6b5o1LfrP5YR7SxmYePAdLAHTfj9GgDz6Hn14j4Lvqy//0EyaMYHHA/KqNQ/IXfd+w+AXM3TM1gF16hmezlhC/twzO0LnuDfseUu7Av5YSOCZecMtX5T1Gz9vywLW3fyIaUOZrKHftrc2Wp19zS7ipRs4D5nnRYtFvkC/r6HH2oItiLhAG4SnQ3TgmYkiJoMstRFJjilhTeCXx5OL24amor14Dnm2z5Uektdf+ZE512LdL/mzBn7T5t9T8P9Tuf3OfyGLFt8qOLejP0+krZ1cX8L63pjoCMnJjJXU5Gh9H3p9h/NAbHJilF1bOjdN7rklTyYXJujz4k1e0b9ZA3y2vEuOnO6Q+uY+M33mvBMnTpzcaOLA14mTT0AYUzC4xfS5SwERaGH9IB5oMc+MiPAG1Gz/cusdX7M1wQAd2s+K8hO25cu8hettXSOCk502BQz2GvXEA1gG+Jh5lpcdNWhCewxE4sUZ51eV5cfMVLKzq0UHQcMGlAzyV9i2LveaBokBNlABOAAqpxSi2WrJvC3rP0ALiEabjGkzeQDtOO0BFLs07fj4REsXwVQVwCUvzLspJwBhTr20DnzHGy3rSikTpuCpaVkGbseP7bDDwFcBkbSADNZpsl1TYkKawVdZ6UHZ9d7z1s6snwWMh4BfBQVgGTig/SciBkR6kBd1f/Xlx0yDDkB44HNlI0TqhGdd6o3m824FQdYs19ScllOndtn6VgTN3gXRvqL1wjkY0E0amJVj6rpv96vy28f/u/zy538lL73wXbs37IHM+mH/aKgv1zIfl717X5Xnn/1H+dmP/1J+/fO/lm1v/fp8XcbT/PqwxH3BigBrBCZCuA8jJULbhHU2TLS8+Ow/yWP//OfynX/8U/nW3/2RvPXmL/R+dUjJ5Lly0/qHba06YdHkXrFQJG171iADdLTFi899R37w3X8n//QP35DvfOubevyJfOcfvinf1t//8Ld/KN/7zr+Vl1/8Z+vz9GnadVw5f5klCt4nlgRMovCdyQjuhS/WjnpfmMzhObN2C7Xdhy+eJp6DfFhv/PMf/9/y/e/8mfxvrevPf/yfpLz0sK0DxrR+461fMs/WTII4ufGEboapM33B77Y8njExkTJ9cpL8l381W/6/fzZHbl6RJalJbHHk9Vsgt7K2R9470Gxa4WFN4wpfaU6cOHFy3YgDXydOPilhdKGDlJ5uby1id2ebmTuzFhfPygxsWWuLya8HgZ6HYZxBrVr7gGlxAKjDB7eaOTEAiAkmZsLERZNcZWaxb5hzHSAzI6vQTDbRkAHFgCBQjEYW+AaqgEScQWGWy/pcRv8M4gEFtK2EAx6BPuCT9YyYSqem55ojotjYRAMiwlZUHLf0MMUmPlpiwgIPeXlTDJTxfgs8YuKMxpLvQCGQRd54RkZLCqTjRIi0GexTftIif3OOpGkBb9S7oaHCnGFh/p2Smmnn0Vr7oAxEXhZ6wsQmKRRw8Cx97uwB8yx85PA7lhZloS2uREiLeDghQ+PLPqwrV98rMdHxtm6U9mFbpXCo5jv1oC3QkON4xm9PTOVxbIRJOeuFsR54Z+tv9fiN9/n2b80cFqdJp07utn5RX3tO+9t27R+va/yz1p7jwS8CjKel51kfBHzpRxcLZrreVlLcF/bNRQvJlj98HjqwRQ4dfNsmJ4Aw7r+Bm0GcV1fFSRu8X07snmg6rLHlvgK/TOg06r3HfJ9+zbOE0ycmWnJzp9gadtbIG7SHAetlheJYHwhavXheeSZ4TpjQsTW0eo32oH8mJaaZhtjqZRMYXt2oq5VbvxswT6CeYwt7rzIZ0md9Hk/Q9Hnamc8zp/fJrvdfsIkUvKKzrVFicrpX1k+54NtuUI8P0vrXkgCvA0NBA9eWtgHp6eUd6V8TSUqIlPkzU2TBzFRJT8FRGhpdTPMjpLmtX/Yfb5O3dzdJZ9egvVecOHHi5EYVB75OnHyswqAiaBB2waQ1aGsOGYSVlR4ybRTgwAC6paXGvMn6awkZZM+YtcLMRIGf06f3yp5dLxsUAn+Z2cUSnwj4imlQ2RLmxPH3LT2cK2G6DDhh0sk6Qcw22erkjKaDxgyQYiBNGQBcnP7oMNFAgWtlpUB5tyTqwJ51uphzooVmrSaAzrpe4AgAAd7QRAPvAALnAWvgAO3w3PnrzJzanGRp7dlqhXSAwSQFZWDfW88Ya+UA2AB96gGg0SYAODCCt1w0kcAEMEreXDcP2XrQ7sAKoE/5TSvijwwnKL52l3TZg9XfMod29kD2ytIjjmnfNB5eozfe9mW9r3ND5cT7NVDpp+lpl5lUYKIgPjQRAkgxoQBksb4UM3LMoNmWh3XgO3c8Z59ov5kAwSyW/Ym577Q7kxNHD283M2vbwscmBMYWYDEpKdXMyjGXDxevTQN2b1m3TZ3QtmPOzgQKfbepsdrKx30wbXEI/Phuv1WsnXXwfTkwBCiJU115ShrqK7Qd4my/X7ya25p3bSvOMYEzd9462Xz3H8rd931DZsxcbs7YPC3zxNHHgFXLg6UEIM0zwf3CU7SVRcvLJI9noZBj1828XZ8bq4vmxaQAptmkxXOIEI9qTrwknpAmeWD9wYQTzx9tz3OToG1NWc+e3m+TQDxzNtlDJp9yrqEJsAROjPQGQFfa7tei8OoZUpJvUYg9V9Ut1fX8/fDOI/YY6YE2lz19ES519QzKvmNtsn1vkxw9re/xAe3Dbn2vEydObmBx4OvEycco/uCZtbkdCkyAAoNkNDJoOdFG4VCKwSteatHevfbKj02bgzDQb2qskFdf+oE89r3/U5554u9s/Sn7ij7w8L+z7Yy8UQ5ecPsMAjF/ZjCOOXCmDo4ZnEdG6wBd4QBnVOmZeeZwijWAAApaVdLft+c16WzH6ZVnPoc29lzpQRtEs2YTQAGSOUiTvXgZgBOWwT5rfwFWgBQPywhrlFknCuShtcbjtKWv14BA0pk6fbF5kzZA1/ai/K1aJjRZDNfwNo2gIWcwj/dngBunQ6TFlkXAI+WjzkA37daNtlfL5GkpvTa6UqE8pqHUfPAg/MqL37e9WNEEe2B85a9UAIbyURecM+ExOzk5TdO7MCwnP9IGdGhPtOtc47wvlI04TAqYs6foC0cUR8ghkpeuJ5iuM3kAIJ889r7Wo8nOj1WPoA6cSQev20woeJYIXhmAOkCTtbyPfu2v5Ku//19tcgPNKKBL29Nviktma9xsewbwlE18g329P9SBNCkX/RdIHEtob9qNyR22L+rTvk5+i5bcZtp/nDlhGg4EL162yfognp0xlaePe9rtiQ/ymVggv7KyI3Lu3GHp137PmnI8XQPS1tf1+WKbLfbTxmKBOre01nvbaGlc1rbTFpips0cwZuH0bw+MJy48MUwuMQHGOt4//OO/k9s3/wubAOI+sHxCm9ImKFh3T7uiBWaShnb7NAq9FE0vR1aMyJK0gCRqF+i/QRTgPNZsQXT4ZJvsOtRi2xjRB3wNLo8pB+diogPSq9dPlHbKz58pl+17muwcGmAnTpw4uZGFv4D+m84+3T6+Tpx8tII2ixFIRka+7V0KlKCBY73ujJDGClioqjplWrqqyuMGO6Y9S0jxtEg6iEbrWlQ8U2bPWW2ec1mPyzpYNJqYMwMvAER2boldR1OclVNkg2D+MfBHa8f6YTwhFxXPMS0YXoLff+9ZG7iz9Q8aWOAEzfPB/W+Y6THradEekw4gBGCiSQOkDYT0PzTSeHEGDvBG7XvSxZsvAI43Xgbv7GMcFeWVF+3cpMkLDHxjMBXV8L19XbYO9dDBtyQ/f5oN9hOTUm3wb/us6uAe4Ac+grbmUgyeCEud0RADu3U1ZxVaDpvpJ+BBO4wU8iMszrAAccqHcy0flq3lQvG4DjTiMIu9iXH4RJvRHkDO1Qj3C+/EtIUHqBfK6OXraULR7FZXnrTyhoMs1+3+jnOEC78pK1v/oDmmPb1toEbfT5jo5Mf2TPQHc66m/c2u8Y++rf8BxnkFUyU3Z7Ldmxkzlps596Ilm7SfzbKJHNYi43SNvKkTgAr4MxEEQNqeu329ZqrOftVYKGCJgHUC4tWb7X8GrM9jeQBM0rfo0zi6mqcgTN/HrPr0qT2m/a6qOim93Z0WFmjNL5hmYIpnbcAQcCRtlgbgyIs+RKWIh/kw9x1IZ5IgK6vYngOeE8LhVZw4pINgaUG6TE4xQURcvKbTZ3mesdJg7TyTMoVFMywdJsHQ1LItE3G4D3hrJ/y8BeskNSXLABqAZ3kA2n7qwPuD+P6+xgsWbrQ2B3TNCmDvazZpRl8ea2LjRhWUnEwtJCvo3pUbIY8URspNmQHp05OtA0Fp18fVnq6LH4/rTLznGy1ud++QQXBKcrSkp8bYFkYxsXpEBWRgcFjKqrtly84GeeKVatl1uEVa2gfMK/T1XX8nTpx80nI97OPrwNeJk09A0AQl4Cgos9Bgia2DGLDm6QAW4MPM+PCht3UAvM8G0b4JJXDAdiz5hTNkpg60Z81ZY+aWQBeD69Kz+w0qYmMS7BzmpsD05CkLDQbRnGLSzOCX9AoVvNnaKEcBhXcMWlUG1JjEAiCAOc6qAAuA+OiRdy0dwBTtEhpi1nyWTJpjaXYpBKJpA6KAddaCYn7paUO9bWFiFMoxeS4/d9i8CwMDmO+y1RDtgCYR80+0daRDeUtLD9p2P2xZBMQALQA5exej0QKePG1WwOCNsgHItC2AD8hWVh6ztaZ4RSYc5bkgaE8Z+EZYHNLHqzQaSspPmqQDhHhQ63n05TeOo6g3Exi0DVpZwl6c/sSEe0CannOz0ePT5oAba4FpO33/XlVeF4QBc8DSArqBRgB8rCSt3voPE1raEm03+dOmtE1N9WkDshj6gMJYTt5ku0c5ZvqcrfepzUyxjx7eJvX1ZdZW5M2n5xQqwfapZSskQJdr6drHuvT+sjaZ7ZzIz4M3z2SYfYMJSxrcr7z8KTYZw57DPGesgcbrMRNJXrygwkCS9R+gEpPvUoXN7p52qwNhmMDw+wB9kMkXtKYI4SkLzxD9lkkWrB145pgMqSw/YduAUR7AF0imPzMxBcgTjuvpmfl0OpvEwBScugO7Z8/ss3cAdUdwmIVpOnDLdeqD9QWTOYSjvAB0ntaX5y7fPotsAowtuGhv4Hci67hvJGHqhuc6SvtyblyELE8LyB9MipT7CgIyMzlCMDZvHYiQsh4clekPDfdBnqRPUnheOTq7h2zdLnv3spZXx4kGtk0tfVJT3ytnKrrlnT1N8tybtfLK9nrpV/CPDnmBduLEiZMPItcD+PKO99/z9vnII49E1NfXR3R2dkZoQgbAvb29gdzcXH4HFIADmlFgYGAgoAlHagaRCsQAcKSGjWrsTDhrqTlx4mRMYXDNVkNoiVavfcCc/KDRAh6BT6B37+6XdcDdYINawHfOvLVmxsmWQokJ3nYyeJXFORZbHO3b97qcPrnHBvSLl24yT65olIBIzDDZ7xMtGwNztLDLVtwtSToARzPb1dlq61V3v/+iHDvyjg6Q+wzEl624S5atvMvWUO7e+YLtHcsAHHPOjbc+alooQK2tvVH2vP+SrX0EnKgXg3u0oYARwIs2mHqgccWpEmtkrV5z18rqmx40qKWcpklU0EDrjSYareDO956V4wrdwMWS5Ztl1eoHLH0AmoE/Gmq04PMXbJCSknlKZxHWdmgm0VAju3e9JAcVfHB65IO4Lz7MAq2YGmMyCxShiUcjDeAd0zKfPrXb2oJ74gME9UeAY9oVp2N8kj7X/OsfllB2tomiPocPvGXOnQDVqxcP+rkXrJHdfPcf2f7RAKX3d+diod6YIe/b+6rs3/u6ARV19YDSaw/SYtKCT877LUCL09bAG5MRHmR694F0DRYV8giI6be/z69fP0AQeBsp5Ek6hANY6dMIKXONyRjSIr6VR895fyDjvPX1Wg6uM4lAe1hcTQ9LBCZqCO/l7YVBy6wnbZKEvu33BX+NOo7KmJjq7umU55/+lnls9/uYafW1bbiPmom3LKCv29Kwsgc8x23kR76eAPho7eK1awfsPeGV19Pejqz3BcEk2lu3jybbq9uFfn+jC5reIT1mJkXI3bkB+UpxQAq0K0Uz5a/n0fi+UDss//vssJzrCkqv/gaSr2ehy2gXMg1uXCw+Ei7W5ALCrPPFFLp/QCus1z49PcKJEycfpeSm9v2VfmAiN6B/Q+1z5KHn7VP/vl10Tn9beP0be/6Tcwq0Q8qZQ3FxcfrnbGBIWXNI2XM4NjZ2uK2tLchnc3PzsF4fVi4NxsfHB5VV+WMnW7du5dM/THjf+e88+3Tg68TJRy8MnoECNLi+eSPbsjDYx3y0vr7cNIkMlhkgM2g151Q5JWaKGqMDdm8A73l1BRQBRrZDYk0nGrbcvKmembL+w2QXz85oigiPOSjraxkwkw5whza4tvpsaP2jli05w7RGefnTFJbbNO65kJlwhIERgIvXZAQNNhpIwACNLfVC61ZcPNsAn9+ABF6e0YCdPL7T1neSD6aibI+DZo56trc32/pgNKiYg6PBrqsptXYBMigTZUc7iWk2Jq6VlcetTdH0ooVj3S/lQ1NIGwD727Y+bvDa2FBpdaY8gAVtzPpq2mvO3DUK/ItswsDXFg8NDdm6TNqPSQm08KdP7dVyNmr7xVv9ARHSsjWsk+aaae6cOWtNg8k9Ig+ufxhCmXB+RXujxTyjZeH+cJ56Xa0AopOnzJe77/ummc7S1h6sXSzkQ1jWNu/d/Yq1KTDmeS/2hHi0icW3ent/ZuiLtDv3HZALLy9hDfZM9aYxtJ8Bc7Sb7wgOsOO5GV2AU/IMOXKyPDUtzY88PagEDL30/XR9Z1NMPIXXwesbgwa5moKVB4dZnmn9fJvIwXEc/QHtN8JkzPQZS+We+//EzPbPnj0gL7/wzzYJQ7sh9HGctHn9IXi+Tl6bedsjeWW9dHKGsnCdaz4kU1fM8VkC4U1UXIjjp89kAl6vP00C9KZpV1mcEpBNuRGyITNCZiWH2sbrAtqhRMo7g/KMwu9Py4flbJdILPMRocvXq9C12NpocHBY+xRP3QWx50/rzV6/zpGVEydOPkxx4OvEiZMxxRtYe4N9oM17Ln0HRdE6KNGBcvjAVwe2NsDVOP6gmfAEYSDswYRnjusNrjWsDYQtlDfA1jBEABhJy0+HwRBQwHV/gOwNxL2B//kyoR2z9DmPRsobaBPfBxIG4phYzpi5Qlauuc9AEohu1cH/9m2/NY/ImKV6WryIi9LyAMMf8JPPkOYbXje0bYNaNw0/or0IT9kwm547f72s0rwx/cR0nC1uXnv5MYNEPD57Dl+8tiUvIJk9dZcuv9M0xEMGT147c50jOjreABpHSjsATgUeX/volVff1AqEbDnFVk2r1twvU6ctNnNZr2289bkfhnjw2WdteVCPUjNjxUkSfeECvF2JYC7Oljf33vcntk4VzT59YKTQ1+gTmOOi5T+w/02tv78m+cYV+imaWtay48CLyQ0mcNjWqqL8qIaIsEmZqVMXy+y5a8wSAQuL/ftet4khQNXJxydoeuenRMjXJwfk9pyApDNHxXAqXPSx5dVb1h2Uvzk9JFsag9LUr31cz3tPtBMnTpw4mahcD+DLCNd/v9unW+PrxMnHI8ASsKAPtQ2KLxwKnwoXGiAU0hO0UQAPcBoeHk1VpKZhcQhn6aIRuhDOCxNtadh1hcnwdPw0wjVewIzlZ+mEymTnR0k/2rsOeAFMq9c+JGtuesigF3NSgK+rq02OKiSwrhMop+6jpUV7+KDr/w7PGxC+OLxnTkt6aJs33vaomZqyvpl0gGTWPx8/ukOamqp1oOuZhzLZQB5p6dmyTIF38dLbzZSUsnoawwsCABOPcqTY+tMMqwNadsKTN0LZaAS00KVnD5pmljXSCYlpVs4PC3x9IGfNJ5ppgJw6Ar/U6WoEmEVLiZk2a5zRuJPPSKHtqAdm7ExgsKZXi2Lnb2ThHtMeWD1gkcAECw7lMK9nwmTFqntkifYhTPbp5+ybjFacfiyJErQAAP/0SURBVOb3Xycfvfg9Fo/Ny9IC8qXigOTGRkjEpV3ZhG6bFBWhYUS6dbh1qMM7b3NjTpw4ceJkwuKcWzlx4mQC4mkU/ePCIzmGhIW18GPGGRlmhISujZ8Gl8a6FhZfv6P9xBx7wUJAYLN9B8Yw4UZwQHT40FZpaqg6D24X5OK0PBn5O0xCYf3rmHJn506S5Svu0vxvDu1RW2OaZ0xnAd5DB7dKa2vdeQhByxwXn2ief2fPWWPmzQybR4M9X8iPCQRgk/pi/o3mFW/SXlkuQDLrNlnzjOk4pq2UCZN2DWDhPgzB3BunSKy1pi7kyT6zXvt6EwsTE9a8RpuGnPZAQ68v+FHLSvthfYDZPA6fmMi4sryub8GagnZGo1tZcczWOGPubCbwJ/fI8WPvyYnjO619vLW74X9mnXzU4r0RGDV58Oo7tkqN0S+jPXp6GovfLL3OZ6fCb02vSNeQPl839lyOEydOnHyo4sDXiRMnnwJhNOk5ApoybaGZ+OJZFuitrDxhXmzZA5U1yzi1amur/9A0YB7gRQhbGbGt00rNGxNqoKRRj/TQVkashz1xdMd5D9mUGU7LyCgwTR1rjDFj1XeZl/CY4oExa5tx8MS6X9IEgvUVaCEoDyBIHTGrZk0xpq6IOTZSGDftu71yPxgEo5kGeFn3zRZCTDL09fXamk7gG7j3xJ8kuFSoMybNpIHjNEx5SXMsoZ6YyQO9rHkG7L20vTXTysShHkGeFuWGEiYI2MIJze+5c4cMeEvPHDAAZqslnKd1tDdZu3p97QZshOtA+vVRbleIre4NSnF8hEzSYzyQjdJXUkZ0hMTr57lukZYBRl56QW+fu4NOnDhxcnm5HsDXzWc6ceLkAwkDfIR1obPnrDXHU/V1pQYBbS11ZnqLlqy5uVZ6ezr1+6XrRq9W/DWoM2Z5+8Ri6ozWDQhBgBT2XAW6AWAfuPXdaU6w2Gs2J3eyObcabT3rWIIzJxwZEReYHSsu18iTrWfe3vIreePVH5uW2Df1/jDE1nJr/ni8Xrv+s/KZz/25ef/GsRf3BhgdXzyYL9b7N3PmCoXeZAP3seKxtpr88MCN9+9wIYbFulyW17Wwd7LnYRltO968sQDgsO/alzyvze7P6ycpQC5em091imxtDMq+Vu2U9MuxKFbDZsaK3JYdkHvzAjI7OcIcZF328XHixIkTJ9eNuL/MTpw4+UACIAECkybNk6LiWbZX6aEDW22fU7w/s6cwe7c21JeZ8yeg8cMQP1+AAy+72dklZk599Mg7lhfaXjRueIP294P1wBfQG7Z1t1lZRRo/xRx/XR4QLwhhgVpMjNkH9nJxge6OjmYD8lde+r55Y66uPm2TAqTzYayPpW54xsaxFltQ3XH3H8ld9/6xLFh8i6Sm59j6X9YcMxGAl2o+WauaqO3AGtVFSzaZ5psZU2+idTRRatCqsh64rb1Burpa7dygcn+OUsOtq7Plz35vmtx3a56kJUfrvUYL7MX8qAStMtuydHQNSmf3oH2/ETXNH4bQLnj77eoZkvbOQenp/fAmoa5FoRsAr1sah+WpmmE53RXU+uvJcR43PEHflx8hd+VESEmCCFvc4ijLiRMnTpxc/+LA14kTJ1ct5+EzPsnWh+Icqb29ScGzAjsVySuYZlDJulO2L/Lg88MC32Fh6yY0m2zfBECyrQyOpdiKh62QALSmhkqpry09nzcgZuCrwEtcc44VSnPiEjRHYDiA8sx8xx8Z+w6nOjqa5Njh7bJn18tycN+bti1SS0udlYd2/CAAjBbW8zwcI4WFM2Xhoo2ycvX9smz5ZvNYzd7EmIPjjXjWbD5Xy5x5N9mezMtX3C2Tpywwh03IWCBPXckDZ1rNTdXS1dli59CgA7pL5qTJ5+8ukptXZEtmGtvtaLk+YvIdVLIpyImTm5ZmysoF6ZKfHadldKQymgxquyQlRMni2amyfnmmzJmWbOfNpPcGFNb4sm63rBut77C8WDcs5T1a2bHqGzo/JTlCNmYHZH1mhCRFOvB14sSJkxtFHPg6ceLkqsWHT7bsSUrJMLDs7ekyz7ZsEZSZVSD9/d3m6AfvvziCYruiD0PIG8BlH2D26gVsuzpbZfLUhTJj1grbloh1xrWad1NTlQGbD5aAHbCenJoVguErHdkCgJ65L8DprdcdXwBETK9xcoVGGq3vi8/9kxzcv8W0wZbOlRP4JYJ588BAr7VHfHyibSt1++Z/IY9+9a/ly1/7a/nSV/5Kj/8sX/7qX9lv9u2dPHWBtSUTBeMJbcX6ViYTWEeNp24P/EN7IofaMS42IEmJeOP+aDW+pN3TNyRrl2TKf/t38+Q//vEsWb04Q/oGhm9YmPsg0ts3LIU5cfKnX54q/+P/nC9ffaDEzrPf640syvrmsOpH5cOyvSkorf7S97FEm2NOUoR8Jj/S1gdHaxd33cmJEydOrn9x4OvEiZMPKN6WRDhWwulTVk6RrFh1t3lXZq1jZcUJqao6Kb0KicCqB0ofXAyoNC22ZkL7mpScbtvLsL6VbZTIi/1tAe7R4MvKbJrYqyiPRhno75H29kaDxSvV1AKJ/X09tvb4vXefllde/J5tgdPV2WYASrk+jHbyYNszp8ZhFRMEeJZOTsnU9sowM2+uTTQ/Ji06OlqkvOyIdHd3nI8THRUhNY198sJbtfIXf3dUHnuiTMqqu03DGPkx7AtD/gnxkRIfxzZdmp/db4cql4j2OyYj4mMjJVHbKzbm0zEEoJaYPNf3ifymalierRmWAVh/rK6pYROjvX2AHy2OkKVpEdIzdONqxp04ceLk0yIOfJ04cXLVAvjgPRjT19aWevNujPnwlGmLbV0pjpxOHNthXpU9EPnwIAjtIxpk8m1rbdCyREp+/jQpLp4dAu7jcurkLoNL1q2OBDvissZ1VCq+jAwPefsSkzZrmsP3P56IAN0AO2ueaRvWRO/b86rs3/eGnDm9L7R21nPONREgHUtMCzs8ZNpftnwa0u9MCHAMB0Pn9SDMeFpvvwzUtbGx0vYopu0iA3gtppwR0tYxIAeOt8kTr1TJ27sapamFdHGFFZSBwWFbe4sJMlrhAf3e1z9sGkg79DvXvfAXC785PzIO3/00MXfu6x/S/qe/oRMrrldmqkUYwo7Mk9/EJf1wIQ75hafPd+KE508Yy28Msbpq3S3fEXEtbeobFj28rMQjPpMHI8tu5dbz4XF94RzXLuQ5dD7OAHUJpce1AWhwhISXITxPv72IMzJfuz8f4B4jF7WVH0cPfvvpjsz3SsrK/Ausu7c1KC/VDcuOlmHpxMBhnEc3I0Zkc05ANuVEyPTECEtjlCZz4sSJEyfXiTjwdeLEyVULmk7gjTW8wFBV5Unbu5TtewC6/ftety2MGhsqDPY+CMSNFM+sulPzPCHl5w4bhPoOnNhShnW050oP25ZCnkb2Qt78BtZZXzuk4D7Rcvnh+vq6bJ/gmpqzVl/KcjVCvLi4RIWBITl2dIc5vuLwy82kwpWbYY8jmhbp+cfEhXoH7T4zoYDjMtoaeEdICk0r60ezM2IlNTlaothAVQUHV9FRAYmJDhgg22/9jrYRk2g79DvX0UaOvBP85vzIOHz307TbMkZ1uEYYwo7Mk9+Uk/TDhTjk56dPGL4TJzx/woyn0fbrbvmOiGtpU9+w6OFlJR7xadeRZbdy+/UeIZzj2oU8I8/HsTT98l5le6FdH5mv3Z8PcI+Ri9rKj6MHv/10R+Z7JWXlg6dUeVgOtAflsbJhOdmpjTDWYxA6nxcfYfD7mYKApEa59b5OnDhxcj0Lfwv8PyX2+cgjj0TU19dHdHZ2RvT09Nh+vr29vYHc3Fx+B5KSkgJ9fX2BgYGBQExMTGR0dHTk4OAg+/lGatioxs6Es5aaEydOPhXiA1RKSqatmcVpFIAIlOLoqiNkDgz4fthC3uSFlhnzXcyEGbECtW2t9aaVDd/GyBdAM0XLyvY9t93xNYs/ZNsyjT+qJR3yrFCw3rf3Vdn9/kuhul0AX0/DOiDDmi+jbsyIo9DcjgPHHoh6Ww8BwqyRxuM065VxSpWWliuRUVGmtfW2j/r4Rt+0L2XHNHvXzhfkwL43FX6Pha55dUKzNqkgXpbNT5MVC9Ll2OkOeXlbvTS29Mm8GSly09IMKclPkFe318vp8k55ZHOhzJ2eIhlp3l57eGM+cqpdXnq7Vkoru83rMPCGJg9wm1yYIHfclCMLZqVIekqMQk2EhTlT3iVPvVZjzpo+d3ehtHcMyi9fqJDfvlyl8BMpvf1DBuOrF2XImsUZMmdakiQnRSlwBgRNaF1Tn7yzp0l2HmiWsxXd3C5JjI8yD9UP31Gg8BYhuw61KszHyJypyTJbD8AKLWNTa78cOtkub73fKPuOtUpMGFSaBlm/FuTEy6a12bJoVqoU5sZLrAIal1rb+63sL79TJwdPtMnAgKeJxUnXsnlpskrLW1HbLa++Uy/LtU05N6UoUfsGVgLDUlXXK1t3Ncruwy1SUdNjwIjGFEnQMBtWZMnNehTnxUui1p/yNrf3yctv10u3thtet2dOTpb39jfLf/nHY9bOtDcp0N605+03ZcvUoiSbxKBafQNDUlnbo3Vtkxe31klDc5/FQWu9eE6atW+R5vfKtjo5V9Utj9xZoO0Vusdats7uIW2vNu0X3nXKAbRSHz5zMuPkrvW5slTrmpcVa+BMO7Z1Dsrpsg55e1eTvH+oxdPQa3oeKEfIcu1vOOqaOTnJ8ySuhUXbW9PQa+3z0tt10qz3inanvHwiaHO/UBSQB/MDsiBNK8j50LWLRC8N6iN3rCMo3y0dlrcbh6W6V0Sb6fzgyYkTJ06ciOSm9v2VfujgRwZ07GCfIw89b5863rnonP628DrGOf/JuaioqCHlzKG4uLhBZc8hZc0hZc/h2NjY4ba2tiCfzc3Nw3p9WLk0GB8fH1RWtbf51q1b/Tf7+bc7o0H/3W2f8+bNi+jq6jLg1YwihoaG7FMTsU9N1M5pgSKUdQHeAN914BfQ84Hu/uh/Y6k5ceLkUyEGRnqYp9/GaqmtOWPOrFpC+/YCR1erEb2ckC/vM5xDNTaU27ZF5N0WMrvm+uh5RyhE9um1SMkvnG57+kbHxBl4jiU+5FHPw4e2ysnj79saX9LyyiG2py7Oq3JzJknxpLmSlV2kkBavkNWtA3Y86lwIGy6c89sJE+yWphppaamRzo4W+832Q/rmtzLiTAzTba+oY5f3wxJ/L2S06Af2vm5rtoF7LTEFtzDASHF+vKxdkmHw0t07LPuPtkqrgui86ckKfzkGxGjhstJj5Hb9nZEaY/CSnBgpM6ckGTQBQQBLY0u/wRDrdudOS7E077o5T6ZPSiJXc2gF7KFdTk6MkmkliZKrsNrTNyyHFKCPnOqw9snS68vnpcuDt+XLQoU5wlI2nF/FREdKkcIo8YC9lvYBgzEEAP3cXYUKYekGyoDrpIIEA1cgKDkp2kCec2gbAfeWtgEDSOqEAGK3aT03K7CTHuXBBJdblqLxpxQlSEJCpIKjGJj1aLkAbpxzAflAM/0CgCUt2k7/3Eqhnp81JVmBljIPGowCc+SbkxFn0Hv/bXnm8Iv6UlecV9HeqSkxVpYcbZcUvVZe020ADXTTnskJ0XYPN6/LMfimbtQJE2S+52XFGUzznNBWzdpmlH/R7BTbyop7TLhsrQf3PP38PY7SMicZ/PdrX6mu13usdeYeU49ZU70+cvfNuTJbw3GerZZi9b7gjGu63l8AnLZvbuuXLm1v7guwfdeG3FDfYlLAM3umLrQTAB2l37k/bHeFcHu4y8rh0qFDLi2azE4MSCyPt3frLpGAhsmIjtAwEdJK+RV8aXP9b6woTpw4cfKpk6S4oa36oW9qGda/X/Y58hjtfPg5/fty0aeOi4LKmUEFYP0YDiprBnUMxO9gX1+fvuOjgj09PfabsZFCsSiralSRsrIy+wwXB75OnDj5UASIZGsg1tdyREUBaB+Ok6bxJaRV1fwu5I3mZ2zTas4DlPrusn1sPWdP6Tqg5z07ugClvb2YVp+U3e+/KBVlxy6pH98Li2bK8hV3yU3rHpbpM5eZ9+jW1gbzAD0RIR/Kj7AH8dnT+6S66qStqaWM0dFxVjfK+tG3LRK0Or+/41kpO3fYwJ8/Lpp56Lq3zhKt6OSiRClRGCyt6Ja9R9uko3NQCvPiDEwzFLqmT0o0iGts7pfHX6qSnzxVJjsPNktSfJTCTZLCc4KcKuuSs+VdVrdZGva+W/LkC/cUaZ0j5O3djfK9x8/Jd399TnYdajEnTQAa2/JgNgzgHDzRLkdPdxhwbVieaXHXLM6UY2c75YdPlsm3fnZGfvlshew+3GppLp+fLvNnphr8oUlFw4iWctHsNCt3YW6caRbf298i//TLUvnZMxWm4QV60FrP1rwzUmNN+9uiUAZ0oWV+eHOhbe0Uq8D0/JY6+YefnpXHNP8XttZKhcIq7US5ivMS5LTWGaADwKcWk2e85Uv+aGx3HmiRH/y2TJ58tcY0zZMKFX4nJ5vWGs1xe+eAaarZzulPH50qc7RcZdU98nOt57d/cVaefK3a2nzW1CTTqBI2RkEaLTfrsYHFlMRoA+p/+fkpFubkuU7558dLrc6Pv1hpZYhS8Ea7u2xeuq2nPq5tSlwmPaYVJxnozpiUpEei1DfpPdZ4P3m63DS1KQqq0/Qa4HxC0z5b2WX3CC36g5sK5Mv3Fxu8vrO3SfM9Z8e23U2mKZ6m6TEBwiTF/mNteo8GLJ8/fXSaTWiUa12pJ/3iV5rnjn3Npt2dp+1w07JM7YdDem97zEoAbXGk5qu3Xmr6GF2JaHNKdqyC7cWGIRdEw2hyMjVR3xv6HQ/Rjf2e2TTpOHHixIkTB75OnDhxcs0KGlYsahobKwwigcrU1BzzcmxMp9eBL+A2UqEah1Z4M35n62+kuvqUgTOQivim3PMXbpBlK+6UmXNWmffk+IRkSc/Il5JJcxWAk02Dy9pdzK8NHscVzzEP2rWB/j5pbq6Rc2cPSUX5UYNP9txNTEyV2FgdtROawB+SWL2ZPNA2KDt3RA7uf1OOHX3XNL+2RtMa6IIAvmgrgVeApLymR/YcaTUtG1C0QMFywcwU09S+u7dZfvxkuezV6w0t/QZkeGNGE4zWt7SqW0oViroUeNB83rom20x8f/lchYJftQEZ6bYroAIzHR2DZv4MNLe2DyhwtxoMzp2eLA/cViBL5qQa5D77Zo0BUXfPsEErGks8T/uazGkKnJS7vqnPII19gXOzYg3iH3ui3IAVbXRXj/YZhc8KpR/MfPM17tSiBIPuBq0LZt/33JxnZUdj+Qst95vvNZhJMnCNdhxN6dmKLtM4T9a48XFRckrrhZYTmMZkHJgGXn+ksIxpMXWlvWhrzLjRfgOf1IGDdr9zfa4Ce6q17a+er5Dte5qktrHPALley0YZ+vuDZvJNGkwyAL60J2DJJMFcBfmDp9rlh78rk6NnaOsBfU7EoBHz5ua2AdPwpqdEmzYZ03Q0zYu0nefPSJHu3kHL90dPlcu+o21a5j7T4FPHrPRYg3qgF3NnNPQP3Jpv2mL6FHUF0rl/nVomylVT3yt1WgcONMWYnjPBct/GfFm+MN3q+usXKm3CAyAeGmLbpiG7l2iG6XtouzF/Pqz1ov3QKCM8Mu2DYhrcaQq1BXHat8cxTqHbp0eLxGv8/W1eXMD34qfBiRMnTj6dcj2A7ziveCdOnDi5cQVoxWSX/WiPH3tPdr3/guzf+6o56WpurpXurjZvnXJbozlzOrj/Ddm76xUpLT1k5wFdBOCMVjBOT8+VWbNXybQZyyQtLceAGS0064enTV8ii5fcJkuW3SFTpy2WxKRUA2fvvT6WeGbapIMJdWtLnZbtgBw7sl327XlN3t/5vLz/3vNy/OgOaW6qtrr4ZboaATyIb9pyzRNIP3H8fW2T18w7Nr8pr2/yfYkoRAAGaDzj4zjQuHtwwSfADNBsfb/RYKWusVchbEjaFG4w161WqCQc2+xg1pqpIAwEAsSnyzpl+94mOXDC0/ah3e0LaTtf39Fg59E8IsAo2kyAB+0ysMnaYuKj0cWcOqhhSAfN8Gt6DW/UwC9mtmhaKXNA4QYPwQAa2uXjZzsMTGknoBkAZ/sm8qbMS+emSYlCPt8xV6b8J891yCvb6k0b3K71pCyslQVi0WxSJkykFys0ogFG44vQhq0d/bZGFVg/UdqpIIjXatYl9yqwepBMG6cqgBJ+UmGCwX6Xnqe8rD2uqu+x9kCAVtYy79jfbPA6GDqPoAFG07xkbqq0aL7k+c7uJqnWcgLXlJuJBtrpte11Vh7qh4YZE2zWx/v3GO31WwrT+47qPW7qM+AkLve4Vu85c0W0UZqWGw3u3BnJBtHHSzsMmA8pwKLBJi1Ml80cW+vy/JZaM8tuVxBHo4xWGosCJlLe1D7ApAR5UV+AmbXThD+oZc7KQIOfam0F9PpzRNps0jogsqslKM/VDsveNr3ANa3LWJIfHyE3ZUTIrdkRUhgnol3Eojhx4sSJk2tfHPg6ceLkUytAHA6xGurKZOf2Z+TF574r7277nW3BhFlvRfkxOX1qj+zZ9ZK89vJjBseDtnbY0wYjACcgWzJ5vpk5o4n1zKiH7PC2DBqUgqJZsnb9w7Lmpodk8uQFpqllC6aJCM6lMOHG8RVetMvOHZItr/9cnnny7+X1V39k4M465w+i9SUumui+vh7paG+Ss2f2y9tbfiX79r4u9XXlHhCPA9Y+L8TGBiQ5MVpSkqMMXpBhYEQh5ejpdluDCywBbUAIZsQwGODqa0QxYZ5cmGhmsWgbAVRMfMkEyKPpcX7Ed8AUrSPbKQE9NAFpAnKsA2XtbrUCIHkVKdQCbJgy52bGmYa5Q4ES7eDg0LDBJ+t2TTQdNIeYIGM265eXvCk/54ArAK9Jw+Rlxxk8pyi0kw6axUrS1QqgQUZ7nKn5ovVkjW2WfgdGAX7OoxkH8hHW5KKdfV9BFVBPTmASBe/STNawxtnbqmdIK0t5WAsNsKN1B6pxIOY5n/LKyX2gzGjcAefqul7pNYi37KzsOBADRmsb+mzNcbqWiTXUrJOmfJSf69xnNMyUw4d10ud3hwLrYb3Hh091ePdY+4J/j7k34fc4MS5Kpug9Zh1ut5br8Ml26egetLD+PabOfOceoq1lwmRY4+fnxNk6YmCX+0NfoKwclJXPPL2/1P10eZeVrUDbBw071gP0R4TqaxCD1yervf196/q0XfX3qPDrRZMihd9HiyJkVTrrfr2goUtOnDhx4uQaFge+Tpw4ueYEaAA60BQBNGhw0Ob4A9YPWwBL1v6xf+7JE+/L2289Li89/115/tlvyxuv/kQO7H/T1ttGAn4jBsRoY5OSM02Tm5ScoddHHzEHg0MSo7DLut+Ntz0qG275oq3/9ffRnaiQPI6lAO+hoQGF8+OyfdsTcujAWxPaNgpoRxMN8OOIiyNWgRrwrWcC4N1n5Knf/Y288uL3pbLyhO3d+0E0yb4EtUiKaSFCuLR8/hkuAyxJCZEGT/QDzHW5/xEhkA6XkVWlHtQfh0qstcV097//H/Pll3+zQh7/+5Xy679dYcfjf+cd3/t/Fss3vzTFQBnHT+mp3vpqAPpyQhjAGa0tcArUpiZ5GljSuv+2fPnJf18mT/7j6vP5cvzmf6+0svzFH8+SO9Z6zq+yFXpxekUDkC7GAADYaMU431YakHWyeDPmoH0wB+a58ScdxpVQ4gAq3qrxCL1qYYb8+R/MkN9qGTnCy/3kt1bJj7U+X7ynSOZMTzbAZHKCtubZtOS8G+3JGEXgMppfbwIhYFrlVn3OAeKx+q4XJ0JSk2O0nNzbSFk4K0X+w9dnytPfXmX3MrysT/zjKvnuXy2R33uoxMzsmWhgYgHv2+H31m+mlgGRrY1B+XH5sK3fHXN0pHG12DI/JSD35wVsqyMEeHbixIkTJ9e2OPB14sTJNSMMSPEgi2Zp2fx0c3jzx1+YIp+/u9DWDwIyvunmhynAoG/63NHRYgDIPsTsEYynaLxEA7iYAI8czbMWNiU1U3Lzp0pMDB5vRx8BDw8ruOknzrSKS+bIgkUbZcWqe6SoeLZpU8l7fNNnX1iHSHnRtEXansnsYXz29H6pqzs3bhpARXd3m+3Fe2DfG2YqvWP7U7LtrV/b2uWdO54xyMdjdW31aTPpNriCUq5Uwm9TqMlgmvGg3BduMdpBu9ca3t8TGBPlkRIOMeFCWGDMtj2q6JJjZzrk2NkOM1kOP8x89916W9PKVjtojxG/ymgLLY9R8uE84ASoUy3y8/sn61/ZzgkHUGi6w/M8ETq27WmS371SJT9+qtzKwZpUa6vQMWpT+dftA7PdoJk9ex6jMbv3HDeNN0k08gr14BxRMDNGA86WVEe1zcLLjXk3mtnn36qVnz1TLk+/Xm0OvSiHlUkLTJnPlzsso5F1IU/Mra0NtcC0oXc+LFJIOEd9TFs85G37RVlZV40p9GEt68h7e7K0U/Zrm3JPcbDFGm/WCRN/NGt9ci3tDsordUF5q3FY6ukG43T7GH0VrMoIyL15ETIvOUKSItl/I3TRiRMnTpxck8I0vv/nyD6dcysnTpx8ksIgGEc5D91eIF9/ZLJ85o4CW68JEGP+ibdYH4Q+bAHKgElvfW60HebkKfJSLSqDb87FxMaZ86rZc9ZIXFyCvkgZLV86ePcFwAVckxSAixSAUe2xjhgTY7tm2Uy8fufXAQ8NSlpqtuQXztTfl5aX3+Tb2lwrp07ulvfefUYOHdgiR49sN20xmm68N3d0NFndoqJjLO2R6YwmaOjR/uFgiXW5mMv6azxxZsRevnwCezghAtTQsPuCyTHb3aB1NUhUaGEdLes4Md9tax8wcMXcGXPfcAGI6C94Z0Y7zD6zmD/j0Zd0cVb1P394Sn75bKU8t6XW9s4Fhl7ieLvO1gi/+V6jbNnJvrit5mwLc9l1y7NsAgaPwazRbW73PDYjftHpq6znZesgW2+6v8kcUrEFEZDG3rP/9Z9PKNxWG1yTb3je5Mla3C07G8zRFF6NZ0xOsv4O1LFWtyG0Tpa8gD28PKNlRTNLO2I6vk8BDxPtRbNSJDo60qCP9HzTbF8wj8ZMeK2WGe10WWg7I+4xHrfZeurgyTZ5/IUq+YefnbEyvvyOV24rsx6sl2bN7Vtadjw94+iLvLnvBXqPMUunvTCr9tuJImDKjddo9iPmOuu20fCyTzHOp3DcxT020/IR91iHGbZuG0dkTCjgtZotjnAQhqO0f/jpGVurTfnC25dzW3c3yhs76u3eYsI9OOTdt5HCKbS2OKzSW2lOrGYmGdKPLlq3hBiRnJgIi1ffp0e/ZzrtxIkTJ59Gcc6tnDhx4mSCAjxh+oiDnns25Mqd63Ilg9GnCgDCnp1AEBqba0nYpzcuPtm0vZ7jpwtAN5b4mkviLFqySTZt/n2ZNmOJgTP7D1+JAC2AKs6vmpurpburNQTQF4/ADUL0f2icU1Iypaen3Uy78Rjtg74HuhOD3Y9KgBIAlkmOytpeiVboAYCBYjT+aIKBZsCSPsOaXdbMss6VYgMwhDlxrsO8POdnx8kKhWLWqLJ2Fs0iAIuJMPGBNvauXbcsU+E95rzGlmuYLbPdTmpylLUfefJJ+rQ5wI3XaJwzsUURHojbOwbkDBCrkAbATirQcsdHWbcA6DDt5Ttp4UzqtrXZVjfMjMMnA65EuFt4lK5r6jcHW5QJB1BMCjBhRLJAL+FYP405d3S0/gplxxponFLhfRnP3LPx+szaXW0rHIlRbtrLN6u+bQ37/KZb23OdtrgSIY5p4ss9785MZC3VtuAecf/Dy8x94Pz6ZVnmtZpyVVR3m0n3NC3rnNA2R8SjfNbG+p17hJM0vGszKYLn6cv1a3hbs5P3W4LydlNQTnd6muUxR0r6KsrQV9QjhQHZlBMhxfFek5KGEydOnDi59sSBrxMnN7AwkGYAiPaMdbJokXzPp9eaUE7WGa5XAGFv1qTESHNmg+aKATBaIa5fJRt8ZAKo9vd16wCdhYHI+INrTwAoNMYiKalZMmXaYlm+8m6Zt2CDZOeUKKCxLctAKOzlxMsPh1otCr+YO7Nu2IPwcPHyZD1vckqWxCekKCwAdGgTPbNpjk8SehFy5x6jMdy5v1mOnG63NbD33pInm9flmuaYNaHAE5Mkn91cKGuXZpgnab/p0YSy3yvaywGlEIDprg25pk0FpPCwjPZw+YJ0+dxdhfKFu4tkhX5ngsWHTz7RmALD992SL7evzdE+GG39FMjGE/PDtxcovKbZXrPvH2wxE2Hy3ran0b5PKUqw9NcoWLMOFk/UQB1a1wduy5ev3F8sd2nZgFUmfUJZX5Fwv9CInijtsK2JeL7RQj+8uUDmz0wx0O7tHzInUrcrBN6zMVfbM97qz3sAAKdMZQqgeHLmPBpr4pfkJxg8MxHBeer6qJb5C3cXyrJ53n7AAOeVlpsuRl/s7PG8Mh8702l5YeXBfWKygjJjts363M9qWT6nea5fnmngjcn1u/uaLe+bV2bJZ7QPMIFBurQ/8LtyYbp88d4i26KJsgL7fr5jif/EtOujt7N5WJ6oHpaqXg1PlFDfukj0fEAjadFtre9duQFJYTWEd8mJEydOnFxj4sDXiZMbVBjfMehF64HHVwbhDA4x42SQfa2JBxmxtn8qZpGsx2MrGNbrMfDuD2mBrhXxAbGnp8P22G1qqDT4HM0B01jCIBxIxVsz0Mua37nz10mqwnBkZPS4g/SRQnnwxlxdedLMpi8FXy+/qOhoSUxKk6zMIklISL6iPC4rWgbKEWoaE75jMDpusxBGAwIyfEcrC9juVJh8/d0Gc26Fee4jdxXILauyzGSW7WkA4Qc35ZmZNFsPYSqcnORtWcNa3Xdse5w206jeoWEJD/za3sKzUsz5FFCMmS55WlOEmoPyAJFANnD10O35NiEza2qSQRUwvGlNtsEfZt3vHWg2025A8j0FdrYEYr0sGkdgbtm8dJmi5WD/XbTLX3mg2AAVh0tW75BYe4UdF4lfNj0ALj8MZfe2dqo3U280sfdszJN7bs41rTLbOgGNn1cI37QmxzSjCAAPSKJJZ6shzJjZqgjvx1+6t9gmoWZqW08tSjQABdKB0KkliRKjbc0kAmXyy2G3j8NSv1TsHocC8G7iHtNu7HOMyfSm1dny6H3FsnFltt1TQJt6AMTcb+4v7y60xJhbHz3VbpMG3BvadM40TKkTDPgf3FQgD9+hZdWy45Hbu7mXF8oeq8FPdYk8UTUsO5qD0jCeEQbJDossS4+QB/IDMpf1vgq/NI0TJ06cOLm2xK3xdeLkBhVfs8Tg/E8enSp/9LkpNvBHq8WAvKZeIU0HoYxDP0lhPIpWCU0eJqeb1nowgUOit3c3yWQduE5TYMBsFZBhgH8tgXtwOORsZ3hIcvOmSHJyhn6/MnNsD7iCkpSULpmZhWaKjBdp1uN664sJNf6NogyRgSiDaJxnJSjcjuboCqAGttn7F2Dv7GxViOJPwdWLZ44aZxpYtGv1zf2y53CrASuTLb6pMlCFJrY7fI2vfrAHLWCFB2bWiOKoCE/JTHgAREAsgDh/RqrcqnCENvL+W/PNDJmtdVgbypY3pMH2P5gdY0pbWddjccmK7Xpu02cBGPrK/SXygMYHCFlv+tuXqmz9L2uT0Wymp8YoSGXZulKsDkgDc+rP3Vlk2mHyxsSWPsn+sr96odJMs2kHniksFNgzuFIP9pBdpgB3/2158tk7C00LuX55lt7NCHnm9RqNW2Xlb+sctEkp0l2u7QXIo0WuVZjGcRWQSLdKSowyuEMri/YZ+OOZYEug/oGgPTc8T5O13VcvzpQHFe4f0XzXKfgyIcD6X+CY9sCEGA/QmDizfrqrZ1Djd9v9ma2Af6u21yMKy2itH9J2Iw7rah97olxhtd62TKKutOPi2WkK9glWlwPHWcftmaQj9NzJWuaFM1Nllt4ztPg4/eKeoaGt13TYdoj6szb7Fr3Hj2zWPDflG8SyxhuHWr98vlLK9X4zIUFZzRpkaNjgFpPxh+8oNA0vIMw5zLd/8Ltzto4a02iKw/25nBCCkms2UtYtkqwgiwOrsPmJS0VfSfF6PSk6Qko1DvGuwflFJ06cOPnI5HpY4+vA14mTG1RwAjOjJFHuvSXfBtolOuDMSY22wXlZVY9pUj2t0XijuY9H0JKhxUMrtWSON+hnUIv5JZoeAJ6B8o79zbbuEzi5VoT2Y2/dnp5OiY6Jk/j4ZElKyfAGzz7cTUiC+sKOsS2OgGe2GUJrixYXTbJp1rhhYwi3Ud/FEhkVJSWT5lkaowEt5/BQ3dnRLHV1ZdLaUqtAFLLPvEqhrrQDJvWA6O5DLXKyrNNMgGkBtqo5ofdvz+EWKVcoZVKGWMTx+x9hTp3rNIdOQCR9AIt89qwFzHB6hAdfIA9IAo73KJRu291kIIf5K3njPIt+A7x1a/6AHYAFhAPC5xRizyrcAWg4PEJzSDqAEaa/rCFlcggNYlJ8pNfvDjRbfwTGAT/i7jrUaqbF2/c2Wd7+VjzefQjasgJgsrl1QKo0bZxeUfZT2i4Hj7eZqe7buxstLnWkFQBT6g247z3aal6VKT/p+e3EJ8CLdnnvkTbbM5f2oa0AY9rJ9i5W6AbYAWHyAEbRQr93oEUOKuyzxzB14xoOwJhk4DkkbpOWuaGlz8pBGtSd+0ed8US982CzOZkzkFQapEzka/dY27KSe2xr8S++x6RNfrs1HdI+f4/1Xnn3eMDuPffH98TNPWICbLvme0LjAtoI7W111Ti0RZWV1esbvNvs/mg8rAYAdOoWrlm/nFBkNhljayNqkqiPEvv36uPlUfEoEqf3LzNaBOfcbI/UoI8tca8gWydOnDi5buV6AF9ex/4r2T4feeSRiPr6+ojOzs4ITcgAuLe3N5Cbm8vvgAJwQDMKDAwMBDThSM0gUoEYAI7UsFGNnQlnLTUnTpx8ooLGi8H7N744xZz7oDFjbeN+HVD/4vlKeeq1am/rk094VIZWqL8/aGsPv3x/iTmxOqcAg/koHm3R0qUqiDz+YqU8+0atDX7jrjFVCh6VAcqCwhmyaMltsnjpJkmwNbSRo2pdxxNgV1/00tengHZ6n2x/5wmpqylViGs3sPXCjHLPtB2HNK+09By5+95vyIwZy8zp1sj8gVy2KSovOyLbtv5Gjh1915xsfVABzmy9qEIZABcd7ZmyMtEC6PLJ2ksmLUYW38LogfMpHE+N7JekjTZzSOsfagLvj5f+j7xoD1hkSOPzmzz8+MAZ6VI2f227AZteJoTncIp1slpWvR4XE2ka1f/PH800r9Cvb6+Xnz5dbmtoqRNxEeKTR7TGI42RdUJIb8DK7a2vRvy8La7WE5NfPy7XaCvgjuJbPaifd9mEMLQXE1vEo71wDuWH4Tr1pT1pt1C25/PknvAdcORSTPSlZcCBHGUgvgXimn4CucTHMRafvoTfY9qIMvnp+eKFoY8MW71o80vusV4nHG01stwj2wrxy0pd/HvrQynhWPs8sqxXIiSl1ZIMHUOtyYiQP5seaabMWr3z+VwkoWyOtgfl6eph+WnFsCiXW1murgROnDhxcv1IbmrfX+nHoB4D+nfZPkceet4+9T1/0Tn9beF1nHP+k3MKtEPKmUNxcXGDyp5DyppDyp7DsbGxw21tbUE+m5ubh/X6sHJpMD4+Pqisam/orVu38ukfJtfW6NGJEycfmjCQZ4/Nw6e8rVjQEvH7nb1Ntq2MDwyfuOjriEErHnTzs2K1XGKaMsqL0yI8OVdU98h7+z3NDaBxrQmzjLRlTfVp2b/nNdsft7OzRc9HXXEbA6qYTUdFxZrTq3vv/1NZtuJOycws0AF+v10bVTSfYQXw/r4e6enuMC2xl/fF+QMVmE8nJqWbhprfH4Z4cBKw9ZSsxfRhA3DjN+dHg17Ewug1PBuHQ6sv/Ma8HY/EifHewfpUPy/iEN//HR6f/ADT2FgvfQ6Lr59+mch/dPHaJlKhi3T9uH58nK2NBb0IbeCV+9K8Le4IkOO7taFeo7wjoRchDM8uYbw0Lg7j15dro5WX+pIH30ljtDJwzo9PO/ufVi6tz0iQ9O6P156jQS/i9QMvTcKMeo+5h6F8L2nnEeVE/LKG31srL2XV76OV9UqEmFpU097uagnKryuH5ZBC7ZgjJ7qLHnNTIuSe/IDcnhOQTIXm3jEeWSdOnDhx8vGKM3V2ck0JWhnWb2EC19c/pIenSUAY7CFoBIAizAMJ64fjPOIBnadB4DzeYQkPXAEC5ME58uA84dAMcJ1zrKcjXfL1ncCw9yPmeFznPFonNC5eOb1z8AOD0HAxjYRew0NpeFgTDcqQdeRgzqubF56yctmve7iQNmn5YflO/c4Dh36gJWOrkiMKv+/saba1bpgAVjf0mtMe6jCyvSkvgnbHHzOixcMU0i8Twv8vxL1Qr/CyUkbqEx7Oj0/F0IZRRgaoNy3LlDVLMnXgG2l5MXDF0+uRUx3yzBs1skXLjmdq4lnZw9L07yP3y0wvvRw+RvFyBEx7e7tsmyDMiWPiEsxR1ZXCL0Kc6OhYSUhKtbW/SckKqgrDnR0tpv3lun/4AvhGRcXIpMnzJCurSOITkvVsqL1DQnhgd3BoQCorTkh9XVkoDcJ9sJYjGa9MoRMqfB3tfLhMKMz56yMP/9rY8S9cG+3Qa6Fw3jMcsO2J6I8piVFmdnv4ZLu0dOj9VDAbLf54wvVL4/hHKFCYcO789dC5kXJRmMulccnxweOPFM55x+jXEU5fNsz566MdoUAjhPOjh+cIBfoAQhK82fRVI/V9QUmPjpBpCSIJvOfGSl/BOFWvp2nYOn2n1vV564WRD6NMTpw4cXItilvj68TJFQjgwkw9nn0Lc+KkIDdecrJidRDq7RUJ4DBgB4gy0zVMrobRcHlZ8baPI05ftBuehyAc0xCuSMPheCc5ga1byCNKijXtAj2fxf6fmh7bjLC2j2002OojP9vLl/AMoNA8FOUlWH4ZIa/IVk5NIy8UFi0GIIYwuGEQzZJMtjHJz463sDiTwXEO2g174DQg4cKF9YWYWFIO9g8Fpn2Pxv6gie8AJh6bKRNp4xiG8/4+tyQLuALtaEpZX8j6ulqFXuAe7Qp1YP1seDuSP/kA92aiqSXF86ufT0pStNbVM1P02sBrL7YbQtPk3acL+Wdoenna/n5bmdddLqhwT/CwO396iqxbnmVeWYFX7klGWrSZneIMCQdElIc0YzQPHAblhe4VaVMO7quVd2SDfoyCaTNbEeEwqq21zvpOSgpOkthn9MrX0fLep6XS0nIlU0EW+O3t7ZaB/l67R/rOtTCesOeo3tfYBJk+falk50yy9cJeq4ULKTKh1K/ge9zW+eo73NqN8n6aha7jg++GFVlmYs+6Ufof6095xp1ce0IP597xJPCdz5HH+adAu/iV9nJeV6QPwOqrz4CW9b76ehpdNGy0XitJiDBtLxrjeo3LnN+n/BFz4sTJDSxuja8TJ1cgwB1rUfFCynYh2QphQCzOTh5/sUqeeaPanOew9yZbkOAICU+rACDguudIm7yyvU5e3lYnHZ2DMmdqsjx4e77cuS7XYHn34Rb57ctVZjr71Qcn2TYYONR5d2+T/OMvztrv33uoRBbOTrXtPXC088+PnzNHOWxB8gePaJyCBAXHHtnyXqN5H8XxEvnjAOYlzffnz5Sb5hOwY6CUosC4bmmmbQEyQ9PAZJKtOJ58tdoc3DS19ZvzGrSsgCRpPbgp3zzHFiv8MuDGmyl16uwatPVzCHAJRG9km5VNBTJzSpJU1fXIt39Zag530H53dQ/KMm1Ptk3BWzJrftk2hPWKONqZUpggX7qvSK9lGrwaYGt743znNy9VCU6GcAYEiOIlFY+0gClrb6k/EM1WIxtWeJox7tOzb9bKz7QNAFAkUdsRz6x44sUDL7CN055X3qm3ui3W9rvv1nzbugTgpt0YGNJ2CN8pExMK3Ksf/u6cOScivaVz0wymeXV19ngen+knOB+in4Rrnj8pSU7JkClTFsrNt3xJcvOnaH0CCplXYfcYahRzStXVJmdO75V9u1+RivKj0t2N2Xq0BvIaDUC+5/5vyrQZSyU2JkGj8bfjglCGoeFBc261dcuvZO+uVwzWDbI/5aNy+i0WB3gE/otvzrJJmVf02fvp0xVyWp8L3iNOrj3hdQNUcvi9PfQKMaFXcwCwgOvVvhrIJ1ZfwcvSIuQvZkXKgpQIA9yLMhshHYNBebkuKH97elgqe4O2ZphyOHHixMmNJtfDGl+n8XXyiQtgA9BtXJUtDyj03qKfMycnS2pmjKQnRZk2le13MHNFs3f72hwDLmApKzPO4DItKdr2rmQtGIDEHrCAIbC2bH6aaXHw2uptmZMpy/VcbnacaQ+BTiAJM1vSxrw2PS3G4BHIAxgnFcTL3Tfn2dYsaDzRjLJ1SqEOkNOSo0yrCTM0tHheRnHYNK04ybY94WA7l+LiREs3VSGRfTJJA9Coaei1rUwYcLOdy50bcm2rEvI5eqbT9gSl7IM66vLXxVFmtoD57OZCuWlphmlkgVk83ALhACTa0uUL0uQBBeO503FyJKb1fVfTox3ZnoR9ORfMSpVsbYsUbWvgk7W2fJq31MZ+075uuilHbteD9gM88Zi7amG6mYPijRktNmv80I5t39us8B/UPFNsGxUmKZbPS5dCLS8atHQtK1paNMhscUObTi9JtPr7ZtA460G7xmeiho/VzyZtW/KdwtYla3IMwjM0DbTeWZo/4ZkQOKvlYy0z2ucPU/QFrNA6aGtnBwf1GOg3c2EDWS02QBkOjpxnvW23girmyYHIKElNzTbzZcKR3pUIcaKitY/HJ0lSYppkZORLYfEsycmdJCmpWZZ2SclcmTv/JpkydZHt1Xvh9X5BvLzZn7ZHys4dlprqM1pWcOHa0fjSMkAGBhS9HNrE9qlHv57nGkUdDSCIq91P9LG1w49HWpxHiDayqlzS7mNx2jWT8oY+efdQq+w41BbyRB20yaGRWVKWgVHyIy3+elNG8hotHuF6CB8eT8+PVj8/vB0jwvPYjNUeN6JodQ0gaW/aJTMmQlZmRNia2nvyIuSu3IAdd+rvO/S4JSsgS9ICkhsbIW16U5p1qEX8K20zwtPmXbS/HlmaXiF7GI0jvLvi9VXUPxwh57o9T88xznDAiRMnN6A4U2cnTi4jjP0xB8bE+GsPlsgdCleYJQOD9TpC6NGRDQAIfGp/N9gFCoGeDh194PW3XUEXcE5PjTZNLetG2dYE098Hby8wE1y23mCLjRUL0k1TS/hhHS0CnKwVnl6SJIsUACkH8IWX0IbmfttyBOimTCsU9ND4BIMKY5oPe0/W1PVIlFYAc2ZgE+hmGw4gjLp8/u5Cg2yAAmBsVnjDbHr61GTTkrKNyJHTHab5pbx3oMlWmKQcpLV1V6M5o2JrFA+UvMeV/JbMTZPPaP0wo2YrEDS0aD3ZPxSvx2i20Zyzfydm3AAxW42gEaUdvvJAiWmygUW2PmHdLFkAuph1kyYTCMA62yHRbqy9ZWsTzMiZJKBdKBFpoJFmmxS2fqEuAO/vfWaSzFYwHtY2q9E8Wlr7zSSdfXn9+3K8tMMmJgBV1lAyaYA5Nu1Imcurum3rGjTE2RlxNomAtppJhopQm1JfDtYLs1VKbdOHueWRZz6NGTNekgHOdD3S0nPNjDk+LsmuDSkE+9pV7jcgTFy8M9fVnTNQjk9IMlNkti3SV2bonk5cvPSDZsLMnsHFJbMlW8GXdcRZ2SUyddoimT5zue0DTJkIO1Iomxj49obA9/Q1Bb6UmJZDuZqvUDElIUKmJXmfk/TIj4swrRvAM0Cxtch+qTkHyLDv6tRELx6fkzVesaaVoYCEAKQ+LCIkQ545mvYkDZcfGJLu6k5pK29XCu41cAF6gR4kPD+6Wbr+jbX89OCTchZqWikKPUAxeRHWml7jEZ94QBNxOPz6EY9tcRCg1hcLH3ehXoSnXrRHooYnKOH9st2IQh39dkzSe1ys9Z+lbbEyPUKBF+gNyGYF3hVZEbI0M0KWKAwv1WO5Xl+QHGHg699zmpj2YjLkiuBXD+Kd6wlaPyvRe8h9tsd9DOH+4OSqXMG3ri94Sb914sSJkxtBHPg6cXIZYT1qbmacrFqcLpvX5chkBRrW0j39eo0cON5mzpdY74oGr0PhD2BDSwjcHjjRZiDX2NJn54BNgBVh78wChcdbVmWZJhJgQ9A0sj4XUEPLC1B3dQ9pvvEKzYQbNi3jkAbHdPiN9xps70nWkwKRwBpaR5zd/PNvMCtukgWzUkzjCUBjFo2WlryBvmkK1Ay0AMvva3igcRraTS2Tt1dnm+1V2d0zaPX83F1FMm9GikEbZThR2qlgqANwhWA00AgDv8Wz02TT2mzTpCbGR0mnxgcWaQ/A1xxDFSTIMr2+eE6qgf5JTWevXkebC8iuXpJuwMneuNST9dXJidEGvjiIYo9M//5gVozpNe1FfTAxz9HzTBIwIYEmmsmK9xU62UcV6L97Y66ZYJPHvmOt8tLbtTZZQPpoaes0/O9eqZZfPl9pa47RQpMHmrWX3q6T7/66VH72TIX85qVKLWOL1Z/7j6YdR2O/e7VKnt9SZ/epOD/B6lxe3WMa7frm/g8NfIFTjsTEVJk2bYls2Ph5Wbn6flm89HaZOXulZOWUaJtESHt7o8JtnzLlsLaflzfnPQAWaWyskuqq05KQkGx77LLdkQ/KVyrEQ/vMZ2xsvIF4rgIwMM7WROTrYcKlwjXi9Q8o+JYq+NZcW+BLN9euaHD3hcKAfGNKQP7llEj5SnFAPqe/b8sOmGMhtHZVvR6wUmxqy+MPjGCK+uczAvInUyPl90oC8oWigDyQHyELUyKkYyjCtG5sM4NRAM8TkqjxPlMQkD/VOH86LVL+YGqUfGVKlNxfGGWA1a3xyrq1v2tYv3WB2jyFqZuzAvJvNM43tJxf0/w+p/kBYFMSvDK29HuaQmCL/OiaBQqshP2z6QH5g0le/T6v9btD46VoWdBMVmtcH/SAtt+f5NXpjzWfRzU87bMpJ6DALqKvPKnqoSZe2T75O/nRCG3OPV6i9/ib2jf+UNvkgfyAzFawxfEUbXzxkEoPjROrfYqJBu7VUo0bo++sMgVR9um9kleF39f4k9KshUFjvyA1YH12LNFXoJUtnr85vNc78Z1wZcDtxIkTJ9e6OPB14uQyAuRMyo+3dbCs3U1S8EJb+9uXqsy0eXJRoml80fihsUV7CiDVNfXJa+/W23rZhLgohcXk86CDNhTom6+AhIMsOjZbacQpGAGHaBnRKvKbrXH8daVlNT2mZcQE2V+L+9yWWmlV8MX8efXiDINGQIt1tzsPthhs37wiW8ukQKxQiAfYlvZ+mT45Se5cnyNpyTEKY93y5s4G2XekzfbSXaXpsGUHYd8/0Kyg3GHm3BsURn1zYr9MwDnAx961ADp8gpIQ6L1jHWHjQmtZve1E0BID6qwbnl6caNpR1joDbgePtyuYtiiUxyvIppqWmzZ+dXu9aZYBcsyPaW8G24kJkTK5MFHmKohjVo3WmPXLnpMwsTWPXQrcaH8xU8aMGtNwzLLvuyXPTMrRwPvt9dK2eoNwzK5JC5Pkbbua5LjeW+rM+clFCWbGzTrg9w+02uQAJs7APfeeewB0c/55vTdse7RuWZbM1zLS/jsOtNha7laF9g8DfNHiRkfHSV7+VFmy/A6D3YKiGZKalqMgnCIJeqBdzVb4zS+Ypm2WKn39PdLWWq/3DwdgXhlof9bR9vV2SmtLnfTqZ2RUjJkoY77svd+vTtDsRkVFW3r6Qr4s8DBJgRk2JtinT+6WyvLjVs5rAXoRYIC1k19UsAMAT3aKvFo/LG82BOVou6dtA3pyYhR+FVoARO3GBjYzFX4eURh8pDBS04mQXa1BeaFuWN5pCkq9hvX2Yw0oOEVIp4GLBzGLUiMUrgOyXqEIsHpV83pN8yQ+kDxHyzMv2YOX6l7vHN0LbeNnCjzT2jMKxW83DstrGneb5ndOIVQfIbkp03vHoOkDfgH7WVrOrymwFceLnFX4erZW69cYlJ0tQSnV32h1UzSvCk2jVevG3rFAP/XDXPbZmmHZquHfafbymZHklQf4xZHSlWoxr3WhzWg7fWXL5hzaIlIeUthdlhYwq4Bo7SfA5Xh1tvepHlEaNlvbNi/W6w/cb9pUP66ozQivr1rRV60karmYmEjSNO3CSCFvLR99ls86JkM0LtCsXdGJEydObgi5HsBXX8FOnHxygrYQ01dMa9HYsW0Oa0tLFTpPV3SaNvTlt+tk/9E20zYCM3gU7u4dVPDqkhNnO+V0eadCca+BISDKWt81SzIMpAnLiIe0AWIA+vCpNtPaYuqMJ2DWtpbVdBuA1eqIFqfIgzoaAngbdWSNiSNmw2hNAT4cZ7EP7pCOLoEw0maQbea+3YNSkhdvsIn2lMGWv/aW8RCmwcDgkCaERtXXgC5TQAVmMRGubew1TS/Ay5pfHDnh9RjoRuOMM6mblmZKvqZVrrCOUyk03WjLWfu6aiFgHWnQj8k0oMMEA0DMhEFaqqaj+VAXylyn+R073aHA2GqwzznuS2FOvJVr2dw0ydY2RUdB+wO+tN/2vZ5ZNTBOWTEN79Lz5DlFoZs2o1xAOxry2sY+qx916NfzaGXRVNN+eJbmPlAmBom0ub+PKJBM3XEOxlpmz3OzGIyvXpQhKxSI2dKJNmOSgbiYon8YEojQvNNyZe78dbJEoXf6zKWmqUWARzw1A8FTpy2RFSvvkeWr7pb5CzZIUfFsiY3DsRQVogtGGJzqC1vKSg/J/n1vyP69r0vp2YPS0d4UCnN18MnfhqGhQYP0YfPy7OU5pmg++sdDwbdderrbTUt9LQnwEaN/mZiVPdwelN9UDcvfnx6W/3FqSP72zJDtpcp63WXpEXJbdoRodzYwApJvy4qwNZ2YC7+t8PnP54blf50ekr/R+N8tHZItCqVYOwOc2fp3kabCBHqjxrs3L2DpvKig/O2zQ/L/nhq2eI+VD8uhtqDEasFmK+hitoqkab6bNP+1Crb6d9nifevssMX7X3p8/9yQ7FCQ9dNnDSpwimZwloLqHQpwQPuvtD44PvofJ71y/rDMy08fJTPppi0A3825Gl5h6WmFXur0P8knFH6fArq+egwM6UKX6QHXjXijHw/qJyfo/dX2/mJRQL5cHJA12n4Z+LajstpWFni8inMtFBb4nJUSIZ8tDMhnFKCZaInTc/pampDQA+gGwPipzqA8WT0s77cMS6/en1EllHeqlnet9oP7Nc8pidofbqB75cSJEyfXg+ir3omTT04YeKKpZPsQtCIAFBo/HF6xjc0Pf3tO/us/n5D9x9tsiyOAjrWgmM8ywD9R2iFbdjbKeweabZ0skNeroxGglbW5QBKDHAYq3T3D5qkZk1y0mV46mqeG2adg3dQ6YF5c8Tzc3jVoIEc50IziyClZ46DA4wCCATvMkzlPBmhb0UpnKCROKUoIpT2s6fbJOQUy4A0T6EgguQ/w6zOzbsyWcYAF4FJW9trFq3KjxsP8GODD6RcekFcsSJP/+efzNXyewSceZwHQCgV3BrzLFVSBYiB46Ry0uoneQFjbCu0uJuPAeqbCJwMuzL5joyNNS/3EK1WybVejhQFmMfsGljnMNFzblnW0vdomaHGZKGA+DmDFIzcAPajXWL+bn+VNCKAhRrMN6OLVGZNwNNR44SY89wltLt680aqjiUe4jxwIEM49Ycskyks5MG3+xpemyh99brJB7tb3m6zd+vuD5vwK52GkFUruioX24khKzpBJUxbI4qWbDHBxVgXwApteGIXOwQFzFMX5kklzZf3Gz8td9/yx5BdMNw0s4XxBsxoblyitLbUKvq/Kqy//QI4d3WHrgL0hsFfnj1KYpAGSm5qrpae3S8sEYl47AujsVpD7y2ND8rOKYTndFTQz5OxYb2uY95qH5QkFjZpekVXpAclQegD42F7m7tyAQjHAOyS/qBiSkwolgCrxz3aJnhuW/6Tp/kph+rT+BnQ3KriuywzY+kuA90cKktotzZyWeTPABjD96+ND8pRCZ4M+u8D2dAWXexVg2hU4//7MsOzVMqM9ZC0na37R6r2qMPwTBWe0tw9q2FRNM1fhh3W5dAvA/liH9jM9n6VEzquE9L+l5eCg7nHa33NjPQg+oEB8Vs9h6g14A/tNGv4fNP/vK+Tv1+v6CN4wWkT6Aq8BzMK/WhKQ/zkv0ky7uTe2UBvYvRrRdDnoU3flRsifTA1IiYK1vq6uSLgnTMK82xyUF2uDslM/KfOYj7H2X+rysAI3kyHFmifhLY4TJ06cOPnIRV/bTpx8cgKUAZcGqToKBWzSdUSH2S0el9F+AkB4Dl6ucIR5MgMWABgzXDwXA8o4tkKj2941IDsPNsuzb9bY2lWgCQAF3DBzRjva2jFommEAijWsaF5ZGwuIZaXFKNRGSHNrv8Eg63c3rsoyR1IAOulxoJnG2RPbBAFuhGcN7dHTHZKdHiszJifZ2Ic6sT63pr5X8hQGixSs4QxvbawOkLXcn70z3/KgTJgJo1FmnXG7lpO1rDjDAhq/+kCJ/OFnJ5t5c4T+w7QX7Tjmvm3afmhXab8FM5PlS/cV21ZGgCaCxhcQjNE6oJFF64vQjjkZMba2Fk0s2nfamPvy7r4m+clT5QqUDQbpaHsxGWfiAFNjtJPxcQpymid5s/URkwm3KMCz/hdBe15TDxQGZYbeUzS+pEO7AL2002fvLLBtoZgYCHK/NA0mFJiEYAICUEYjXKSwS1tQOAbDx051yPd/c07+7L8dMlNtJhU+d3eh3LYmW0oU/GnfcOi8EvG0qANSPGm2zJ672jwmR0Z6+0CPLcB6pCQlpWu8ObJ23WdkxszlJHZJPH73KnTWVp+V97Y/JW++9jOprDhheeL8yl8X/NGIAmRPl+3hi7YZOL/WBJho6vP2Pm3UAxNeYJRPzp1WGG3uV2DUbqzdRaHRA1GAs7IHONb+pWHDm12TtHMHFTaP6tGk8QHSOcme1ni7xjmjMNytcAIQ+wJI1ipcAqjERUubo8A0N8XT2J3Q89sag7YelzKileUgrzItyyv1w1LRHZQsDYwJM3CF2TNxgZ87FdbJH+0h5q+ANHExoSVspz5bnKdMt2UBTAEFNq+NCEd4TLYx3b5ScLtWhebHfJ12uSU7Qv6P6QF5pIC1zBF2v+3l+iEJ9/KmjAh5IC8g8/We6mv1ovs/EdFbJDuah+WlumHtn6HIY5VRz9NfP6v1uSsE8bxv9dXnxIkTJ04+YmHE47+e7dOt8XXycQpwArBiAoxm0wc1AAiTYMxt1y7NNGdJS+alGjT5gwTACygCkjcp7OC4yltPWidHFIoA3gUzU03zCNweOdUuOw+0mGMltuEhX7SarE1lf99kHUVvXJlt2/kAXDirYj/PVYsyTIvpg1QnwKkjXNacAsSYS+PRGNNdtLAblntb/CjuaJwI846M86pbV3tb8MTHRRlwY7pNXvfenCd5Cnasy8WLMhzCWlucSmHqy3pj6j1jUqKBIho7zIYxW6aOrHnmAKJxSkV9i/MSNI1409Ci0Qa00fjye8PKLGsroAD4pw3QLLP9EJ6rWR9NWByMsf6XMkwuSDT4ZJIB51WHtS2ZsGANMZpavCkD7ZSbNmQtM4CPBrZaQRkNM+t7aRe07TizamrpM6/S3F80tGiHKQvl19eKp5nUsrN+lzZduTDD+gQvKsCZ9diUA1Ny0r1Z64VpNhMcx890mEdo+sqVmg9zj4kTF5cgCxffouC7RmE00b8a+hxdAGayY8ui9Iw8Gejvk8aGCtMIY+bsl8U3a2bdb2tzrbS01Fpc8ta3qjmsQjv8YY+FSRNvzrW1Z2Xfntekuak6VOYra6OPUoAIzE6L4nEaFCEL9WAt7Uw9ZugBqAKdfMdZ0OsNtFKErdMFXPa1ia3PBV6YIPFrxnd+AJjADYK2+O48zyvvC3WeNpXrBlcqRLF4KtplDYr5xAvz2oyATE2IMPDkPOt2cbBEOTkoJ2UsiPfACi0vYF2qeeBgC+ACgGxtqJYDk2gzwdbf5KnZ2HtOHyFrjySta56GYV1qqoZHw014tvLRS9ZX/Dpfz+JDZ14c66M9U2TM0NO1rcfV8FJvH4rDj8uJhknS+5+m7Ui/wIEZ7ErbT6QteXRofyYhejUSnsMxo09mZmMM4QoQH6ORmchp0JuM0yvSceLEiZPrVa6HNb68Zv1XrX0+8sgjEfX19RGdnZ0RmpABcG9vbyA3N5ffAQXggGYUGBgYCGjCkZpBpAIxABypYaMaOxPOWmpOnExAADK0gJi6fvNLU8whFQMJNJSA1ZACIms80YYCnqztBQJNy6iDDLw703H5Tfjte5rkn35ZyjJGMx3+ygPFtp6VtcDPb6mR199tsH1r//VXp5kGFih9e1ej/PW3j5vH4L/441kGbwA1ZbBBjablgwGaS8x6DdC0XKxDBSAJC4wxUAJGTWFnURTe9BpQh3k2yQDEvhkvcakPoAmc85t9gYFzvodLKDkrAwBvkL0iy9Og6jkvxQvig7oVPRSPcJSDa3zHhJgwvjfsWK0THrDZluiffqFwdKxVPntHoXzmjgID1y5t/9+9XC3bdjdaOl++v8gcTuGBmjoidq/IV79TT+4LdeE7ZaBtfS08mm3KUtPQY/cC4J03LdkcZrG9Ul//kGmZSRMTc8KSLmlQfu4/fYRykyaa958+Uy4vb6s351tUfiKD13DBZBnPyLl5k2XDLV+UOfNuCrUt/x9xU8aRyMho06ru3/e67Nv9inS0N5sjq9GEe4CwJ+9czW/VmgckOSXD+p1/7YMKaaGRrq87J4cPvi1vb31cujvbxizTJyX6aEmJAt3mnIDcl+9Br9f2em84tD0wKeYMXoz/49EhA5Y7cyLkoYJAaI3usAE0LefFvFi06xjc4pH5L2cFpFDzw1x5TyuaYO3Do0UKCXmxrpd1prdnB8xMGfgdJ4oBblVvUL5XOqzlC0p5T1DBl3W+3j6zSxTa0fzhJRhzZpxdYTZb2+vF165tJtS3an6btJ4r0tBSR1hZ92uZn68bMsdYld0XoP16FX1dWFvg4Zr7uSJ9vJYdIaMFnejjo+22S9v8Z+XDNnHSoG2LKfNEBWBngqJEAf3fTtO+m8ea7nHKrpc6FZb36v3+/50YsnXa+jp24sSJk+tWclP7/ko/9C+iDOiYwz5HHnrePnVsc9E5/W3hFW7Pf3JOgXZIOXMoLi5uUNlzSFlzSNlzODY2dritrS3IZ3Nz87BeH1YuDcbHxweVVe3Nv3XrVj79w8RpfJ18osJgHABiqyIGtGgX83PiJSU9RhIVWJN0VBmrMIRW9vUdDbaFDZpSNISZGbGSoGEA0I6OAYOdp16vlkMnO6Sze8gAdvWidElRiCyt6JZXtzeE9oKNkZuWZEpudpxpB9mSCFNnnFGhdWZ9bmJKjMToaBNQY5AsQe878AWIZ+j1voEhc2YFlKG5TdB8YjUOa5OPnO6wemWlxUqK5pMQEymHT7bJwRNtZjaMF+PUrDjB4Jhzv3qhUp55s0ZytU6YcKdmx0uM5hOjIy/71PholdmO6Ae/KzPPxTHRkbJ0Xqq1U0w8YQgbZSA8oHnv2NckZyu7TIOKRjghNUYCOmjfrWkA+5hlY1Kco3nF67V4NNftA/L+wWb58VPllgdAzBrehbNSZWpJotX3Db0P2/c225rmOVNTbA10MvG1Dfr13uCQbNehVrtPU4sTJEHvJUvy2GrolXfqLA006EnaNszx4XCMbYte3Fpnex0X5cfZOuRkPRI13YSEKIXGAdm+r9nKjQaZfXxTNd2E1GhJ1HaP03twVvsI3qNffadeSrXeQPKVQi+CoygcWE2bvkSm6pGRnmcwfKWCdhUzYhxOVZQfk+7udjs3ugDwQ9Lf121en6urTpnH6LSMfH0x4+H7KioSJp7pNJM5/XL0yLuyf+9r0t7WqFA9PE6ZPl6x50yriTb1doVBTIAPtIk8WY3jqKB5S361PihvNWJOipMobz9fvD3jHXeyxmO/VjR2eGMGREJJnhd+c56DJsVyHtNhtKYH2wHpoJkYA5rh4scDpoFv1mlOVyAHXt9uDMq3FWjf0HJwoIH2D7/Mz9YonCrM7tf6oN3Tx9PK3BgyoWaN6NamoK3pRfuIhhiNLuuY0QQC22iiGzXu8Q7MaoNW7zOs99WHa0OWp0Gm7GydxMTA1fT9T1rQnE9N9LaV4kDbb5b43ICRQv1CI5gWbRfa5PnaoDxTM2xt/5beF9qK+8X9jeZlO55oOuna9mjcmZhgUoE2p59MpCkJR//o0HvgWQ14mv+Iccqvr3VJ1s7G/cWcHS/e3Lfr8d45ceLEidvOyImTy4gNFnS0gCaXNa2Y+7ImtqyiS86WdsrxUx0GksDplp0N8s6eJguDVrKqtsfCHD7Rbh6J2fsV4EJ7ipYRjSRjemCK8+/tb7H1qZxn/TDficdaYMx0UawNDA1bOeobe83xVKyOrNHmstYW7STmtwAfXqbf03g43SJ9vCGfPdcp+7SsgCH782J2jRazWoGPPYnRNu/S/ICyDh3N1uh5tv/Z8l6jvKywxndf+1tT0yMnFQhPn+3Uz045oTC550ibtcFzb9ZaedEwA9cVmj/tQLjTGgcPzbTZa5ofcNvY2m8m1OfOdVkalO9dBdeTWl7qVqdpndV4xzUs66NZL0sYzLmB6UFAQOtOe+w/3m4eqomLF23KC8hWVnfLqTOdtl3SNr1H72k6rGtmAqJMgZTtidDGv6FlwkwbM/JzbH90rNXye2mbZ56OxhbBsVil1uuU1vvYqXZzXvamlglNd6W2DVr3ctpc631Cr2N+DRQzOcJaa6Cb+3U1gvkx2tY589ZKQeEMg+CrAV8koMA5MNAnZ87sl87OZhsAjwaxnEMbC3R3drZKQ3259r0E2+83KSnNro0+er68ALbEZ03xubMH5dCBLeZNmvSuFehFaGFaZoOtY8WkN0IerwrKkwoyOG3CERSfxxRm0IyhWQNSAEDWVRJ+nQIja11PdXn7s6I99CHWh10cQuHsivMYKSxODZg5MvBxqlNMy0r6RKPFeS8AIsRJ1zyASjw8Y3KMNhotMQ6s0Nwd1OOogixlRXN7WL/jHOuUAqq/ZyxwhPDJ2ly20jmi4YlTqcBFO9ycGTBnV4Aw8EudiIY5rRde5JCGr9Dw9B22aGI9LFsf4dCLuoyE92tZuDdIQRyesgPy+SIPetmmyIZC4UK99ODentO6HtD2x4M3kw547WZ9N23JfaDNaTMmGbSr2HZUozx+nmgZyI8thygPIMq6bV8u15xcpxrcV6CZfsL+z5jTR40Dv0y+cO8oY3m3Z2rPJJCDXydOnFxv4kydnTi5QhnPqjN8wDJauNEGNOHhxoo/8jwmu2h9MZX+w0cmG2Bihsz6WqAZWP6bH56S46UdZm7MOtlLhFOj1WWM834Z7NJo8cLkcu1wXvxw4+U3Wny9FpaFyZjtdf5/FwthRkt7vPO+jFknDeMHGytMeDpXK319PbYn7533fF0mT1lo4AmQXqmgZR0c7JOqqtPy0nPfUZA/Ifr21vPjF1Jf9vaZmpol8xasl423fUUSE1O5cv7alQj5AfM11adly+s/k/KyI9Ld3RGC6WtHTEupn5iJYkqMF+YfK1ACkHg7RoAKzElxePRAfkAmK1j85dEh8wI9O0nkv82L1DQiTEP8m6ohA03fXJW4eEJm6xqgEKjBSRb745IWjrH+9vSQvFYfPA+NtDbRgWq2n0HDu6Np2LSwixXM/sucSIMVthQCejnvz7cAL0BNiUI10NylXYi9frmFpM910ufwBZgj7H+eFWlrgnGW9EaDZ3ZLvalDeHh9/ZiX6G9OibQ10ScU3B8rGzLw8ut9PQj15h4DvDh9MvNm2jG8smFCOzCh8JMKb3/nc11BM/EONf15MSsCFdYLs9fyv9a+xZpqewTHSJvTvfrOZ9LlO6V4D/c09FcykYC5fqHmidUC3qjnaV+xId1YomXfrcD+c+3vOEOj38ZcR/fPiRMnThBn6uzEyRXIsI5SME9l3S/rN8MP/vEfg3jCWZiwcJhJI1z3uSI8HP84PzK+xdPzaHL5ivMmtLuzpiabk6aZk5NtiyL2y2WLIDTFeC9GS4lzqT4dsVHmi8uqRdX/nc/n/Hn9p+c5rOyha/yjyJTt/PmweP5hZdX/CDeyfiPDciAj8zp/PnRtQu2o5whD2PD2Qs6nHUqD65aEHiPvJf8Q/artfPF50iNJ4uL4Kzweh18u5Hy6I8Lwj1L57XO1gmfllJRMmTNnjaSl50hUFHseX8h/dLk0T2YecSSFc6ujh7dJR1uTnkOFNb745e/r65K4uCSZPHWBfiaOq/UFsqNj2GtaDy0vZY6OiTPQrqstk317X5Od7z5jJtS9vd3E+MDt9GELNWOsX6Qwi7kzDqyOdwQVTr01tN16vzFZXZsZkC8oIC3W63hPxqwVzSd3H+CYnhSQm7MCppVF24fZau9QhExPFAPcbygkkg6elct7Qh6WNeN1CtszNG6ywvE5BdS6Pq9MM5Mj5F9OCdh2RDgtOtTumaRqcSRdw+LQijW3aGY5gFQ0rjkKPrdkB+RfTfX2FcYzNBpI8nm0OFLuzgsY7OOFGu1imz4TmDkv1bTYXzYqELR1u5gwk/eXtM60Q42Wq1nzQAscp10Ch16PFuv91zr4Gmfa4XrR+KLhZP0ykx1fKoqUZVr/SDrCyK4eAkHu9W+rhm2P5j2tbBulYKphz1c3rN4koa8GM6EGJrlvhfERkqv3YyzhSrQ2HveWddSYotOPrqQ9CUq9gOZEvac5mhaTJ+Flu0j0PGbWOLyiv1JWNMDMqY4VxYkTJ06uNXGmzk6cXIEwEMcBEk6KRh5oVbnGWJ1P30HS+et6+Nd9IT0/HPH5fcl54p0/76XNsXZxhmxam2Oensuqu03ji0dmNL6sF37jvQYzydbur6AxoiyhNPgc7bxdG3HeL9vIa+GHldXCXijrWGE5Rsvr/HlNgGPktfA8fLH20nPnr4ddHJk+38Pr6Z+3a5wj31HO+0ny6ed1URg9vHJ5n+F5ng8Tuv5BhcnG1NQcmTXH28ZoPPD1ysP+zgEtE96oo/WIsu/AKCbLJ4+/L2Wlh2yv3omAL0K6mEjHxydJXsFUSVYQx9Oz93fgUhkY6JXamrN6nJGGujJpUNhGw0u+p07ulmNHtuv3w7bGl7Q/jHb6KIRiof0D6KYn4eQoQiYpCM9JwmtzwLS1aF65zjUg9Vhn0GCTtZUAA1pW1sdysBYXrTAweVtOhKxKj7AtjDAVPtDuxfPWcnrQifk0+QHGAC3hMb3mc1gxCgdEbGmEiTLgC3ziiGlSQsBMqMlrrsYjPwB3iX4CUCe7ggbM5JenZQLsMZMmH/KjXku1fus1znrND+ACYrc1eW2C9+g5yZqHnp+i34Fd8iA8Zs7UE8341kbMvr3Rgz4O17TwRFFEbXbTnuPMikmNBMYrI7u5Qm+f3l+2jnq+blieqvHWRbOmGUE7Sn1pK9L0D87pq8HMx9mGClNy7lO2tvu4Zs96Pk2vA+S2pZaSNZMTpDVWlHAhX7TSTMwAwOy7TH9icmLUBDQsZtaUi3YBtHHc5stE8nTixImTT1oc+Dpxch0JbMNACE/NNy3LkjVLMm0bItakIoAv2sYjp9vlhS21thaXNa5ObixBk46md9bsVZKSmqUvVTxsMxwdTYJmGo1Tqn4FVdYCB/UAMHt6OuXE8Z2yb+/r0tnZYml4TqYmJuZdWmGXMmRmFZrJ9ci1xj7Akv777z0ve3e/IseP7lDY3SUH92+RA/vekLJzR6Srs9WgG0D341xr4kNLbQg0cA4EdD6YFzDN6aYcby1uebfIb6o8c+NlCqRN/RHSoHEwXQZ+WReLxnZBihfv/nzPc/I8BUfg5Uflw/KMgtMJBWYABRNZQHZXi/cbQEEbe58et2k8IBVo/VVlUH5TPWxQ4j/2aBBLu7z9e8mLOPdqfptzA7I4LWB78GIuy1ZJaHsBJ9boYqYLOK/OiJCHCwJyD/H0APwwuX6hNihP64HGm/RLNQ5l36DX8XR8v4aljLQPa0hfqh+Wp7VO+xR+aUTqca0LjxTlZLIBM+QvFgXMzNvIbxRhwuFJbf+f6v07q+3BBAfQPJG6+mHQDKPh5z4wkTKuObGGYTKEtdZMqKD5nSj4IuRJ38IKgKeWfpWm6Y35J0PLRn1mJLFlVoRZOtDHAejr4X46ceLEiVvj68TJdSSYywKyBblx8vsPTZL7bs0zR0llVd22Xc5d63NNy4vn4P/12Cn7jodnJzeW9CvIFhbPknvv/1MpKpltZsajAScg293VKrt2viilpQfNrDkpMU3i4pPsemdHizQ1VUtra50M4SFsrBH9GMK63JTUTJk5a6WsuekhKZ40V9NR+gkT8oEYOzua5e23HjfobWmutfOU2V+b7AHveKP8a0cAQtanZsV6e9wm6iPmtxwggIa2QeEFh0BoOvFi3DTgaf98mCIOGt8UDeOvdQUg9JFVQA6a9g/NMiCDYA7LX8Bc/VuJwyziASEI6zsxLcYbM3lZk3uXrKzAk18W8rV4euA4i3wqFMIpN2HJj0/gJ0PjYMZMXj5QUQ40hEB8s+bHGl7+8lseCoWs+0Vj6a9n5Rpm1TjkatLw4WuMr3Wh/anX703y1vWi9bVKcS980etMNr7fEpQnFHpfqh22e6HVvOJ6+smS7+05EfJ/zYw0r8v2Cg/P05dQWTAbf7Zm2ByYoVU3R1larokK+bE2nEmNb05hQkQTHi0/X/QyfYa15t8pHbIJk9HWLztx4sTJtSZuja8TJ9eRMMBiX1u2NFqzNFMmFSTY1jzdOhLNyoiRSYUJtq5339E285rcr4NtTGyd3FgyODQgScnpMmPmctO2sm4WyA0XwBLp6m6TPbteNuCsrz0nLS110qyw21BfYWbHne3NGvfyDq1GFc0SM2ryL1IQT0/P906OEH0LG+TW1ZbaemJAW9/Jlqdvhn1V+X9CArgCqQAums6TnWhxvYP1sJiP6qNqmlccYKEJ9bViVJMW6tYAaGPP6HXi+2kAlIAlEv7o+s1DWqz7xbszjqKIh8YVjTLxWHsaFs3yBGQBXACFPE7qQXzKBpDyF5xwHOFx8MBMGcnDz4/4pIPmmmJSRj885ygb6ROWg3hlYW1yvUAv9QE4MfP+YnGkmZIDdxd1b61LnxIumlY0/G8oCPoQeDWvXR5hkmeiAWuA9VkR5qX7cmlFRbHlEG0bIee0rbkPlN+/n5cTgjE5wWRNkuaNBjkrVs+OFV/Pp+qNxBEb/YMJF/oX5RwrihMnTpxcC3I9aHyvYN7SiZMbW4AbBjMZqTGSmhilgwy2LmKfXh2opMVaGLYnqmvqNc3MRAc+Tq438bS5aHAByvGgEbDEARVel9H0Ipg+s3UQ16KiY+zzaoR80fq2tzdJT3enOd0KXQl9+sKa52hJTs60rZfQ7F5vsDtSeLZYx4t2EwDwD9bTch4IQOsGxGDyGg4vfI3W/yVpWDSxI+P760FHCqdIkzCEZW2u5+DI87RMvFGiWVp+vPD8+E4ZKMvIeH4crvvhyYtP6uTX0RfCk78f3i+bhddzI9vgWhfAEQBcp/CJN+5YrcclczpaH0zWX6wNynO1mDfjKGr0ezcRIXk07asVstH4Tk0MmR2PzHekKLSWaFhM0W/OZO146PwEhfKSBRMd7DH8nB62a9tY+XJe46DdxwR+SWrgupnQcOLEiZNrXXjtO3HiBAkNOMxRkh5wAw6TknS0laqj2sGBoFTU9khpZbcCUVAirnYE5uSaFhxwDQ72S0tLrTmkGs1E2CZJFGjj41Nk0uR5kps3xcyKr1q7O5poOnhlHlAA7+/vMQgOnR4hrB2OsL2H4xV8xx5RO3FybQg9FIC8Iztg5t4juyw/cWbFHskv1A2blhXwv1oBtImPhhnP3rdkBbzBz0QfFQ2XHSvytZKA3KpxffN7M5GfgPh/KrBgYL9h1ipj0WA2d6OJpsvkx4YsBe78CFmpsE5QzO6dOHHixMnViwNfJ058YfylAw62KOrTEUZMTITMmZYkM6ckSVpKtO3ZW1rRJWcruwx88S7s5MaTiEBABgf6pamxUrq72kNnR5OgREfHSMmkebb+Nj4h2QD0w4JfkhgaHjInWRx4eR5NgHA6b2JimnmB5redcuLkGhO/W6K5Lo73PFsnQXTh/TX0Hj7T5XnQ5hNT9qvVepI062xzFVzvyY2wPYJT4rxrFwmjobHyCOXP1lY4Lrs9J2D7DgPUExGS5aAcJzuDtmaYrao6eKTHqRcerm/K8GAdb+ZYCUw0TydOnDhxcqk48HXiJCTACut8m1r6pbHFg4zFc1Nl9hRvG6NzVd1y8lyn1Db0OVPnG1jQ8AKZ9bVl0t7eKIODPnBefMOZ/ECyc0tkypSFUlQ0W2LjEkMg+mGIB9GUZVCPkY6tfLEdbLVoOOGKifFH9G507OTaEx4NeibOnorjPXNtM6gI767alwHdQwq9eL8GFq+2OxONpxZP2Wz/9EhhwJye2UqyMCEcGuZ+vGZdRtYoiH65OCAzFEQxMZ+o1hcBXNFev98alOdrh82TOH9zxhQtT5Hmc4/C9s1ZEdZmTpw4ceLk6sWBrxMnIcGseXBoWE6VdcqJ0k4F4AGJi4mUqKgIM3H+5fOVcvhUh635vRiBnNwo4kFrUHp6OqSi4rjU1Z6Trq42LhhcXizeiBfnUsWT5shNGx6WrOwiO+f5ZLiCEfEoYubUkZGmSY7TI/o81I4unpbZ9Uwn1674TwTa3smAY1ToRLhoIJxBnVHore31/C5c+uxNTNCO8iTereD45eJImaT5XuJES4X8Xqoblh3N7NY8juhFnHKxj/IfTfY8URN33DgjxNdcv6z5sXYZ52SmxR2rjnqNiYKva35om9lfmKDj8bITJ06cOBldHPg6cRISBldwT3vXoOzY3yzf+805+bsfn5a/+9Fp+fGTZXquSZpb+0376+TGERxYoVVlHS3AmpKaI/kF0yUnd5LBZ2dnqw1sxzJfps8kJKaayfPSZZtlytRFehbrAR1Ec/GqJWhQjfkyR3SM52DNiZPrVfynIV3hLTNmbKAFBDsVKNnOaSwevJwQFwdjd+dG2F7Oy9IiJBqz6nDRxPV1LwfbgvJ0zbC8WOft7zwuiKrgVIz1t+wPvUjhl8fcNNMTEAN5/WSNL9s0YfZc36cJjJYf5/QY0Mtnu4K2J3B/6J0yWnAnTpw4cTK+uBG8k0+1MIbAVC2cTxhQHDzeLt97vFT++tsn5K//6bj87JlyqWno1QHRaJo/J9ej+NrdqKgYSUpKl8ysIgNetjFavGSTLFu+WbKyCmV4SEfQFt4+LhHT7uq1hIRkWbLsDjuA5phYzy7xauGXeHhrpmzx8ckSreX0zzv5eISmxqSdNv8k293Kof/zJ1PCy8J3v4zXi+ABOxnV5zhFBhCvZjkJSfJOxznU/OQI+f2SgK2TTfA9R4/Is6InKK82DMu2pqC82eDtn1sHiI4loUtZcZ53aKA6Sx9NyjpOrEuENcLkjaOrfa1B6ewfJbae6lRA3qvXf1SmZWwcls4BLx/3Z8iJEydOrlwc+Dr51ArjxIHBYenpHZL+gWEZClushVfn2JiAxMVyREpMdEAHNs7E+UYSPDcDEpnZhbLu5kfk0a/9tXzpq/9FNt/9R7Ji9b2yWAF25qyVkp1TYtpez3x5dOEa4BGrsDtn3lpN4+tSWDRT+1GkbUN0NVACcLOHb3ZOscFvQCF4VAklTRlNK33lWTkZRWhLPHV39/RIT0+v9hdvAuTjFq8cODnrla6ubvvkNzI0NCx9ff3S3d1jn0PjLhj95IXHgO6JJ+ecmMu8TUNhr1TQ1rLnMnsDf64Qc+SAZ1Id3jShrNH27mnztK6YLFcqiP66cljebQ5K01haWF80vZlJEXJ3HgAcMOdZaJknKoAyXpqB359WDJu3Z8sv7GhXyGUP4//72JCVif18zVTbiRMnTpxclWD4wysWsc958+ZFdHV1RfT390cMDg5G6B9Y+0xKSrLPmJgYO6cDxggd1AU4+B5Q0fOB7v7of2OpOXFyjQhwi5dmDrgAgA3o4CFWoXbRrFTZtCZb0pKjNVxQOhkJ6aNAOAacFlYPDyq89EYK2pbePi992NnTVIwR+FMgTCDQHv3aHgx0WTt9NZqbj0qAVKA3J3eyzF+wXhYsvFkBd5XkF06X1NRsMyuOjY2TmJh424cXeJ0ouOIRGvgFVBPiU0xL29/fJ91dbTKkebIFksHpBGRoeNDWDC9eervkF0zTdBOs7COFPXs5397aKGVlR6Sy8rjmMfF8nIwuHZ1dMn3qJPn8Z++VObOnaz8ISF19o/Xpj7NtAdq5mv8XtBwP3n+HzJg+WQYGBqWlpU2ys9Jl9aolcucdGyQ3J8vAuLe3z4D4Wrz/vB/Zb3hhSoTMSlb4ZSujkcXUd7MWX450BKW0S6Sx33unTqQ2wCuaVKD3swq9t2YHJGO0FQKaGND5cv2w7a17sM07jVOtTv0ToK8vSVcwx4HVuKJlTdUKpWpYTJdrFZZJl7fFRJufPKljUAuVFc0+wV5lj7UH5bfV7PvrebcG5pFr6V3qxIkTJ+GSFDe0VT94Ww3r3yD7HHmMdj78nI63LvrUMU5QOTMYFRWlH8NBZc2gjsv4Hezr6xM+e3p67DfjtejoaB2/eRZyZWVl9hkuDnyd3LBigw89khOjJCs9Ro9Y+z045Jkrc/7ODbnytYdK9MEJSH1TnzmxYpuiiQ5aCBatcbN1dMWBlhiTRBQy1+C48yMX6hwTHSm5mbGSmRajL5+AtoW2h76+roX24D0KfCYlZ8jCRRtl9doHZcasFZKSkinDQ4O2Vy5aPtb9chD+irS1obCYT+fnT5Vk0tV0ens7LW3S8t7ltMfoDWLXNVxCUqpMmbZYli7fLMla3tDV0OcFwQs1edTVlkr5uSNSX3vOYPhaBJ/rQbiFNF2U/gHdfPsG+b/+/BsyeVKR1Dc0y/6Dx+wa7ftxCX/YFy+aawC+/qaVEhsbI6VllXJOj3lzZshXH31Qofg+7XORcvJ0qTQ3t8rA4ODHWsaJCr0XcCtJiJApekzW4/wIxBdOacCaPpFz3UE9vCDjdWfS5b4pN9oWSV8tDtj629xEveA9bhdEw/Tp+/mEgvVjmA836fuJ03oeKEfKewBoBV9NC5PsMZtS88TlA/VhjW/TgEi9lps1uRMBVPLkwNNzpxIwcFsYF2Fredm/+MdavuOdnkMsyjZeGzhx4sTJJy3XA/hee38ZnTj5kATgQm5ekSX/8Y9nyT/8p4WyXr/Hx6HBY/wTIbEKaclJ0ZKbFWsgzPmJgo4+f2YSnZ8dJ//ma9Pk7/9yoXz1wRIpzImXvonsi3GDCe2B469JhQnyl9+YLf/rPyyQz99dJOmp0bY38rUgQwoE8fEpsvHWL8nK1feaRpV3KxrgKwLcccSHW30925rh9Rs/L/fc/02ZO3+dQTdgzTFafpzTl7oMDg3I9BnLZdGiWw16ief9DbhUAFzMolta66Szs8WNjj+g0P4I0HvXHTdLSnKi9o9B6e9XqvkEmjYhIV527Tko/+rf/Re556F/If/+L/677NixRzq7ug3IFy+cJwF97tAM66Dg/ITftSh+uTqwrkHVOZroaaBxjkLnJAXKiXRnNMloaZemR8ijJZ7342w0vaO9hjU9HFh9r2xI9rd5sMlAiGz8rDBZ3t0alCeqg9LKLmLjjZSohh6s9/2KAneRgiugGvrzMyFhPXKDAvMLtcPyn44Pyb8/MiSPnRu2vLnmtLxOnDhx8uGIA18nN66EBh4AbX5OnJQUJNh3TG+51N0zJNt2N8rf/+S0PPVajZyt6DKQnaimzJLXoGh887LiZFJ+vGmWo6M9L5+fNqHKNF1sdMDau1jbIyM1xmA4yMj0E5WgeW5mPe+CRTebA6vMrEK931c22XElQprR0TFmPj1p8nxZteZ+2bT592T5ynukoHCGwWxfL2s2O6S3p1M/O01zC4yvuelB0/QWFc/WMvpeeUYX8hlQcG9uqpaOjia9B/4w/oMJ6bKutau7R9raO6StLezQ35jVDgxABZ7w3BCH8O3tnVqWToMzPsPjtuvvkea4gCXrVEmXOKRNGhfF09/EG00Avr7+fs2r66I4Fk/z67H8hs7nR96kZeXs7JJOPfw6tra1W5zo6ChJTIzX9o800+Lubq8u/VpnIJhyWjtouSk/dffbgN9+uxGH+Aifft34HLV9QvX0ARwTa84fPX5a9uw9KMdPnJGGpmZpa21X4BuWuHjPlpc4nZ3eGuCurh4vXc1/rPXJfv2pqw/NlxN6IY8yxwd5YjALbtBjVDjUc2g30bYuSPH2rtVXiuU5mgC8gCZemx/I8zS9mTTJyEeA35rO8fagbV2EppdyjAyG0E3KuoOyvWnY1uAGRwPoEZIcEyErtAyPssevlp25vom2E2VgHqBZy7NfgfuwlhHzZ9pntPI5ceLEiZOrE2fq/DGKjodsUMT4wh882B9GDr2OBjI0LrtIuDZaPD+uJ5fGHSu/8HijQd648UJhyCw8JnHQ+Nn3879Hi+uVk+/A0GhhRraDpaX/45NrY7WhJxfiEgaz5ZlTkmVqcaIkxEXKe/tbDHBZf8ra39Kqbtu66NQ5HQB2DRqkWfkszcu0gX5hj19gevmCdElPiZHTZV1y8ES71DX2GmCPjDde3bhqeXIuLF+7pnH8e0X4S8LYlYvT9oVro7W1xeNiWNrhwv0kDtdZfzZmu4fio5CkzqnJ0bJ6cYbERAXkRGmH7D/WJi3tA9q2lG+UAn4sEmEAg7OqFavusfW9UVHRChcekHxUgpaWIzo6ToG22EA2PT1Pf8daW8TGJZjZdUpqlh3ZOZO0jCsUkh/QsLMUapI0/tijbtJAs9ze3iSHDmyRuppSq5PXzFff1vQx1qnHx8VJYUGeaRaLiwr0yJOiwjzJz8uR5JQkCwtU2v3XOLTxpOICKdJwOdlZkpGeKoX5uRq/UOPlS6HGzc7UvhETLYMKdoAzcVOSkzTNbJlUUihpqSmSmZEmJZoOR7HGKyjIldycTEyaDFKpoN+XcOgUrefTNR7lJI1iyuDnl5Vh5sGAZJ8CK/Hi4/V+6HnCZ2WmS3Z2ppabeJqXlrdQ81uycK7MnTNd8nKzDQ4bG1sMrHmGk5ITpUjbhTwoO+UBLgFqQDVZz5HOpJICzT9Tn41hA+bU1CRrP8qVmpKsbZSpddP21TJzjraintHaPjx/lBkgTdW6TZtaIlOnlGhZsyQ5KVEKCnNl3ZrlsmTRPIlRSG9sajEzZ8qRTrtrepQhPiHe7o0Pv3zn4B5O0vrn5WQZ5LM2fzz4DT3qpn30HSz5565EuG2kgWZ0aVrA9sW9SEIJslb2VFdQjrSLtOpjChgSL1x4B1GWqQms6Y2QuxR8SxQ6zWAuXIinYQHLJ6uD8nxtUM5qN0KA7JFCPt3aXOTJWuTcWL3nY/iWC5ck/XswKUHLOxBhJs89Wg6De01vlGwuEvLkAJiJAuyHurgTJ06cXBdyPZg681r1X632+cgjj0TU19dHdHZ2RmhCBsC9vb2B3NxcfgcUgAOaUUAHLAFNOFIziFQgBoAjNWxUY2fCWUvNyUWi4wwbyLC+9ALoeELDA2iAARrHkUJYzHYHdVDF97Co9ocS2CAeaYQL+QzpX24b0IzIj8EfcTwY8c774g24xo7nl9OPR5BhDQ9IUgYGzORNOuHxz9cxVE7qQz7hYfy6WH30N5doM8JR92gdWFi9RsQjRb8+fjsMat0B04duL5D7bs2TSQUJ8q2fnZXX362XDoVcBn/UkXAj4/r3iuvk6wtX/TbgB16fi3Lj5d/+3nSZPyNF3nyvQX7xXIUcPN5mnqD9qMQjbT8fX8inX/PnDHXX3PScd96PS5EYTPvx/PagHXyhzblO+v598YVgflvzPbxMhPXTDo9HOO4n5eA61/g+sj38fGln2hFt9+TCRPnLb86ydb4vb6uTnz5dLmVVPZKUGKlhvbQ+TkGLyppbvDMDvctW3Gm/uY/0gY9NqLjmR3kwuR4c7FMY6rXvlMN7YcfZfr2UD43w5URfvNLT3SEVZUflpee/K1VVJy2NDypoNNF2zpk1Xf7w9z8vN69fKYkJCaG+EDBt5bvv7ZVf//Y5eeb51yUuLsa0mbm5WfLf/vrPZeGC2VquXqmtbzRAnDK52NKlnuWVVfLcC2/Ik8+8IgcOHjdT3ls3rpYH77tdNm5YLceOnZEe1rUqeKamso1TpAFrc0ur/PQXT8n/+Jvv6nMXazALqKG5BJBv2bhWfv8rD8uMaZOtLf38Kqtq5LkXNb+nX5F9B45afnPnzJA777hZPv/ZexRom62+s2dOtTqblrunR5ITE7Ve3gQFgka5rKxK/u5bP9TzcXL/vZtk1oypsnvvIWuHnbv2axnbDPZXrVhsa3LXrl4qDY1N8t//13fljS3vyu23rZMvf/FBK+PhoyctPyYWSooKLA/W5gKvv/zNc/LSK2/JseOnpae3V+66Y6N88+uPmmOrYyfOyqHDJ6zNcL6VmKikFZImjfv6G+9IYlKCgTKTCC+9ulWeevZVbeujVk/gnLfAX/z7P5GH7t9s2t5f/PppeeX1bVJeUU0XPf8eDBd9vCVeX8qseQVWMVduG9D3xxU8zzxtBNck5K7cCPm/ZkaaMyftVhcu6tGr6T5fOyxP1gzLO036Lg49puFZUQsgca6C6b15EfK1kkjJpeuHwl4kmn5zr8hr9cPyWLm3fRBgOZ4A3uwDfK/C9OcLA7ImU3MfLe0RQpDa3qC8Uh+Ufzg7LDU9+szrOersxIkTJzey5Kb2/ZV+oFEY0L+d9jny0PP2qX+fLzqnvy28/l0//8k5BVodJg0O6d/dQWXPIWXNIWXP4djY2OG2trYgn83NzcN6fVi5NBgfHx9UVrW39datW/n0DxOn8f0YBICIi4uU6ZOSzIMwIPbwHQXywK35cuf6XFm3LFOK8xM0XFCq6nsMJgAYBiBstZOSFC0LZ6fKZ+4olM9u1ni35cs9N+dpWjmyaE6aAkW0tHXqwFBHIZjdenAtkpQQJRtWZMnDmwvlYc2TeHdrvI0rs2XO1GRzPFTf3GfAwu1nfNet+eGkae3STPmMlbPQynnXhjy5eWWWzJ6KBgqPp4MGj5QzXkdBs6YkyxfuKTIT15SkKFk4K1XuvyVfPndXody7MV9uWZ0t04sTrVw4kWKd7frlWVqfQvncnYVyz0ZNX8talKcDTw3U1jFgZUmIj5L5M1Pk9ptyZPXidOnsHpIlc9MsXeLer0C7aW2OrFyUISnaDpgvo12kRvRoBnBzpiVr+ZLMc/P7B1vkTHmX3ZNETXvt4ky9H/mSmR6rEBK0uHhnxkz3llXZ8oiWjXt1v7V5rtyq9ZitbUcG1J9tkNJSomXN4gxz5nS6vFMH7cMyTyH4y/cV273mXrG2uKQg3uCT/YApX2yMDvoUmqkL9yNeIXq2lnXzulxry/u13bnH82akKuBESFML5ohBWa11fXBTgXz+7kK5T9uYMs2YrPdF02zX+0K7+f2HgX+i9oOblmZZHaiP9R/uyaosa1sct1g/oN/oCA1HX2ht79B2pd0B+Mz0GFk8J1U+r2X9jLbHvXq/aB/alX6DUzD6za2rc8xZ2MKZqba2FxNwtL+LtZ/Sj7n3XT3ab0YZWH9Uou8t7euxMn/BBtP4ZmQCGQC89ZKPWXi2oyQmNs68R8cnJCuIpSiopCnApNnvGAXXECNfVjCDbmmukZPHd0nZucNmLk36Vyt+m+QpwOJI6SuPPqQwuspg8I0t2+WFl9+SCoUjtInArGkU42MNmBoamiUrK92Ab9GCOabNzNWjpq5BtmzdoQD2lkEksIimFIjGzBigBehWr1wsC+fPMa0r8IjZ7rMvvCbbd+wVtLpAHoCLtvNsabnU1TVKcnKiAvIceUCh+eEH7zSg3bPvsPz4Z0/IO+/usomBmdOnyKSSItPM9iucV1XXmrZ3+dIFBvRolOMVcKtq6uTl196W51/aInsVZts7uuw8mtnKqlrZtn23Qv5rBrgF+Tly681rtQ2KpLm1TQ4qiJaXV0l3V7eB6DQF2/VrlxtMM/v81radcvJUqcyfN0s2aLtyviAvR+E9Vk6ePqdg+opU19RbfdDqZmamG9TX1tVLa2u7zJ41zeCXa63tHbJv/xGrJ30b7TqTYEeOnTLI3fL2DtNoz5szU4qL8jXMsFRUVsuJk6UG0bTDnNkz5JGH77HJha7uHqv3gUPHLE/Eh30ER036apDMGJHbcgLy5ZKArFMIHNa+jPMp3x5hIk+0HwZNaGp0hMxMCkheXIT2eT2pF1v7gvJOY1B+UjEsrzYE5XgHa4Epz8XpUx5eITmxYvvoPlwQsPXA52dLfSGSHu39ItuahuVnlcNyVNMk/8uBKMmQHIA8TdMGsCcilDVZ65at7ZWvdWNas0UbEbNqWpc0w5rXiRMnTm4YcV6dnZgoUkqJgtTmdTpYUvBdMjddSvISJC87TqaWJJqmkPWnjDmr6nrNERAQDBykp8bI0nlpBp6A1wIFlYLcOAMmAGy2ggfQxvYxQBsgRrx8BQ7Mbx9SQAIMASOcMJUoYAOCM/V3sgJqR9eQHQA2gx3WZK5ZkmHAdptCDGFzNC1AkPyAd7ScAGarwinQHB8bZTD6Lz8/WTLSGChGy8qF6ZY/8ScXJsgyrcPkokT7g9+q5UT7ClADcbM03SlFCbJiQYbWTcFXRzXlVd0WDngHnIC19csytW2CGi5NNig0l2i6kzUd6jbfQCvGNJKNCoi0g6/JHQm+Zys6rX0BMSYevqiQCQhXKrxV1/cayALlD2qelG+yli0nM1YKtd1nTE62sjPBUKsQ19Tab+mu0nC52k7kDewtm58ua5dkWvnIm/ahDwDFZ0Km1gDl9JIk+frnp8gMbVd+L5ufpvVLt/tMPotnpxoMUw+gFiAFYNctzZT50zWMlo22nabp8ATTf5q1TAA/kAywLtW8H7gtT9Yty9L8EqUgJ14KQ2ueZ0xKtH2KuZ9MZgD9aG+BeCYWmCjhftBPKRd9A7Px6RqPOlF++u3p8i5JjI804AWovbXO3h7IADF9krY5Vca6z6Hz2uuPXrxRcHKKgs7KexSqZmm5Yi8LvTwLaFy9I2AH5zg+qJC3aX3NezTvdQ/C+Y5naa5drnz+a5s4FeVHzcy5paXW4lPWqxWvPCLLli6Uh+6/Qx64Z5NpVIHWb//zz+Tx3z1vgIVp8cL5s82rcE5OloLfcQNKwG3TLTcZoLK1E3D69HOvyne+/wt56ulXTLuIee38eTMVbtMMfIE4QHKewhgm0fzRqlVY/s0TL8g/fvdnpolEk8o18pyjEHhI8ytT0MQU+zMPbvagV+OfOHlG/ul7v5C/+98/MNjElLqkuFAWzJ9lgEv9KGuSwul0hVNMmYHbiqoaheXfyQ9//Bt5+plXZLdCJbe6RMGRulBntLo/+PHjWs86jTtJVi5bKGnpKVJ6rtLqAFyynhaNMmA/b+4Mi9ui4Iq29/SZMgXiSdZmaHj5w/z+rgPys18+Ld977Fdy7PgZffYibesk4tEHTp05Z/lher16xWJJz0hV6K+w9H7+66cNnNEq0y9f1XZ67Ke/k+3v7tb3RaSlMXVKsdW5WqF+5659NpkAcKNZX3/TCtNo79W6PvvC63JKARxNengfZ06U7XYL4kRuUtj9XGGkPKCQOT8Fyxsx78OYD7POFhCdqKCpjdV3QJoC4tQEkUTN82xn0PaqRcv7m6qglHV72xNhyhyeNE8GvTRDxzW3ZEXIQwWRsjhdQ3Ah/LEhkv7GZPkdhV62LXpTYZqy6p+wCQlNwd/vOQq9i1IjJq7d1nAp2nC0E/XkceYgOmXncOLEiZMbTRz4fsrFH7ui+Vq5MMO0bWjjXthaK3/z2Gn558dLZce+ZhtoAL/AD5pQNJJoBVk7Crh++f5iWbc8Uyqqe+TXL1aZue5vXqqS8ppuA5uVCiRAFaBz9HSHZCsI37UhV77xxSkyRSHl+NkO+f5vz8k//uKsPP9WrTS19RtoLlKoAoTIr6y628ALwETbCLgdP9MhP3qyTP72R6etzIA14Az8ADZoX9H0Uc/ivHjTCAI/bBuUlx0vb73fKI/9rkyeeK3aYHmqgi/gDLQvmp1iZSBdwry0rV5hK9quF2pc1srWKVgigOc0rccUjT9vRrIOhAKydVeT/L8/OCm/fblaTpztNC3zYk1zpkJmb3/Q1tgCWtTpUvDtNtBFUw3MT9M2ID/aDpi/bW22tnu+nae9vvXzM/L3Pzkjv3ulWipqegyMF85KsTzK9XdiXJQB6zSFQbTIlAGwffr1GrvH7+1vtvMAOuVsaRuQGo2LhhmgXjpXoV3TxLs0HpFZI/zYE2Xyy+crpUv7C3WnLP6kBXnTb36oYSgTEEneUwoTpVrB1yZPsNNTAeDpB1zfd7TV6vFPvzwrj79YKQeOtxmkG2jPSrX1zmiVAd2khGiZN92btMAyAABPToiS57Q9vvf4OXlte70CluarZctTkO7tG9J+1ik7DzZb+blXaJpov7/+9gn5yVPlclT7k6+N/riEZyIuXsuYP1UWLNqo4JAXuhJ6OMcQnkkPdj3oZQTMOV6T/nP9SYrnwCoobW2NcuL4TgPfgX7W2nqAfrWi73JrmXvvvlXuuG29mRM/a2bJL8vRo6f4A2PrXY8rpAGNaH2BJ0xs6+sbpU8h+e47N9p5THZ//utn5KXX3tY/PpUSq+H0b4T2iyGZOWOKratt7+iQ1xTYbE3t4rmm1WWtKqbJ//idn3prarU6DQ1NkpaWanvVshaYerLmFidPX3n0M7Jw3iwDxB8qmL63c58+34OmefXXEWNajDYamDynoMoaWtYsL100z+7ttnfel2/900/NGRRmwsArcA5oA5AA/LETZwwOSQN4XbNqiWmOKypr5cDBYxeBL3EWLZxja4gxC9+y9T0D3xla76WL55umnPDf+s5P5PmX3jQQb9J6M6FAu6LxbWltM+A+c7bc1gWvX7vC2gzN8P5Dx6SyssbyQIPMH/rTWrbjx09rHTqtDExIzJ49Td9XyVLX0Khg/I45s2IN9O23rpPFi+bYVknbFJT3KrijWWatry/0A31cZXqSyGcKA/L1KZGyNA0MVNH/5cWyD6+YZ+SWAWvG84OJywmQjNaWbdOnJAZsLe/fnh6W31WjkfXSAnhHe1Xw/OmfGdsL+N9M03dTamB0INX4PZr+gbZh+X7ZsLxaz7p1L+/Rgo8U6k+4SC3MQoXeZQrX5DORuCaaAGGnJUbIyvSALNS2Q9PcqH+fOkNq8gmn5cSJEyfXgbjtjD7lwh9v/rIBBYdOtsl3flUqP1DIAxrOVXUZmB062S6/e7lKdh1q0QG2mPYOzWxmaoxp8TBVzlcQPKLhfvJ0uTy/pda0ZqWVXfL6uw3y06cq5JVtdXJM4batY9A0mZgZYzaMRpe8fqDQ+86eJo3TLSdLO+Xlt+vk189XaTzK0a0A62kSAapNCn1o6IC1nz9bYethAWzg+DnNmzKc03SAuNvX5lhZcWLEYATTxVz9jbb1Z8+Uy3Nv1speha1jCpRv7myUQ6faJUPhdrlCIubcgB3l268AdlSvvbGjQc5qPkD1jMmJWg7W8HkDHQCW70dPdRhQPvFqlWkZaYdtexrle785J9sVBgHMO9fnyIKZqWb6jDBQHUu4xAEg2RrVqAgFvhTTijY09xu47TygA+zmPqlt6JV39zbZmtVvKzzuPowjGW8tLkdcTKTWL0b2HGmV375UZW0HTPP7uS01BqTUba4CJY62MHtG2IoErT3nnlCQ/a31B203BcV3djfZvYiP0wGeAjJt8uSr1VauPZo/bcsEw4Fj7ZKq9xvAzctGoyk22YIZNObn23Y1ybN6Pw5qP2RSBc32gRNt8vPnKmSP3qO8rFjZfJNnGQA002YAFGbSwC+TJ/SHl9+ul0MKtge1P1IGtNdJCZEye4pXJ7TGrQr2pnHX+nV3D2k/75PGVs/EmXv4cQrvzdjYeElNzVJAS9Q+ihdnr93HEurd2lovO959Wp556u/l17/4f+R3v/4f8trLj8lBNKvN1fZsky7pEf7jFmAc7e6ZU3uk9OwB6e/vtY78Qctiz8GAvg8UltLSkk3bW1NbL3UKtcAk6Q8PDRsgAnLALutUS4ryJCMjjb9Ulg6Aiwkt8fA+/P9n7z8A5LquM0/8VDXQOeeEDsg5B4IBzKRIKlESFS3JcvbOeD1/j2fH/s+OZyesZ8be9Xg8Xu84yJaDHBQpimIScwJJ5JzR6Jxz7kZX7fmdWw8oNKo6AN0I5PvIh+p64ab33q3z3ZMs6FMwQeqUrB1W0gZ5TlNyhunu9u0bLQCVF+UZAgbR5ByIOC8X7YAY9vX26Vyw0IgzfsT4sRIsC0IOUdx/8LgSymb7jva0sbHFtLFohymfNkIIMQW250CHi2BZmFsTYZl2u0WFSaQk8sXG9/qG2Oa+i+bL22tthixTLj7SI/ojzqdrG2ayU0CPR2ioA03T54J+nztfK++8u0dqaurtvOrKRbJl81ozE2fBaunSSh2DFL0/nXL6zHkj5wgMHpia0Io+XhyQX6hMkKdKg5Z3NzI0Bp3qZKuSwS+VB2VNRsBy407Z3ihAPiHVZ5Xw/umFCd1CRqAJCIVGNl457EcLTQRn6sVU2rj65AsYFi3nRH9YvlWnZfe4tEXeodmAy9hitonCpimQYS1IdW2uTBFJiwzzNNOQDx8+fPiYB/jEd57BbyJmyKcvDMg/Pd8gz73RYoQGgooWFPPVD5T07jvWLV29Y5ZPFs1kqZIVNG5ogfElhRRCdPEhhTAhKKF9JJgS2t/n32iVU1pHmpIQCCymqbVNw/Li263yU72upWPEhA0E23O1g/K8kl+ug3h6hAzSja8uJsaU99oH7abRJSAR10GaX3q7zYgWQbPWL880jV+65b91gaSIHlyn9RrJUmJF/zDdhqChQYYoQvBrlPj/+NVmOaVlDirxxtT6wPFe6wODhjk3psseSUFLyDlEYGYs0FbSJs5t6RiV199vl5dsQWFIVih5Y+wwJQdTCRg6jGaGm5SIwMjdCpgZM21EiMffFZNo2sJxxvwN7f/3XmgyUovmGJEIYRYz656+MW1LhwV1gpRznAUOyDPXJmjBkEzqoP3U75n9ch73BaLLswB5PK9lsDDAM8R5aGRZ/GCsvLGlHYz1mNZFQCkWLiDwmJszDu1KPCmXdqO1R/Blo6xXdrfJq7q1tI+a6fKKxc7kmhYxBvgWk5P4nX2dtuBAlOZhlXAhuBBvFlO4p1g12Bjq+TzXjCl1YO4MIWajz/T3RoLnJzEx2SInL1joAlpNCT3ONT3drXJw30/l3be+L2+/8V15563vyXvv/kj273lBjhx+Q06dfE8aG07L0GCfPV+YRE9b9hyButDudrQ3yJnTe6W56azWrTfrOuu3d1hZBBGVLaiUEky0pWOkulHS6AXbgiCxmgpBJc1OUOtGw5icpEyIwVBYgCgllC1KmgeHhqxcnoeB/kFpa++SPiXOvF852Vnmg0vUYkgnRBdSDQlF2wzB5zrIXP/AgPm34u+bnpZmWtDqqgozr+aBHdF2Qo65lnvBBqFra++0ttIX+oSG2lsAYcQI+DQ+hh/4QluE4n2eV2i7GE/IPGNHvYC6F2i7nKUB81CCmXLzPTKs04L+UCZac3yKz5ytsTRRxcUFsm3LejO1LioqMN9f+l9f3yzHT54zk3MWLgHTqr6uRnTxnf2MbksyGU8O2imXhqgwKSCfKA7KnXkBMz0GXD8dvKIIjvV6R9gCWPVfdFpenUbs+GRQLi0kP+/O3IA8VBiU9FikF+g+/IMJZvVKu0sNRJ+uBdTJRpui20W1kH0I/FUHPbBPO9ozguY5bKbhEHs7FOt8Hz58+PAxr2A+9zHP4AcOoR/T5fSUBRbUCGGOX0XIFObNEBvMQNkHycMEFj/KxIUBudA0JAeU/CDbEuyJaykzFXsvxYETvfLugS4zhSaiLr606CEhQwQTQp5xZM6VjelqT/+YHD3TJ2/u7TRSjPkupJeC0aSSgoZfdtpGXVwLeUFYgpihAeYYGkL8gj1hB9NfUgNh5krfiPILCYIsYRoNecUkFhJtZq96zIiWVtIzMG7EkUWBjNSFkfpcuSh+KKOti+MhPebGAcLJGHEuWkkWETAhxiwY828wldAYoP6kBOsDGuJxJZKUQ6AwzKP/ly9VyyfuLzZCSVvpE3VxLxlHDxC+Pm3//mM9NjYDwypIa78YdxYqSJVE3yG7kGnG1AP9wKz7+Nk+OwcBlOsoE+3rgF47qs8H5XLPWAjhesqnTWjsu3TcOJd7gvaexQhMxPGxZcGhvmXIxtt7Dtgon+eBxQ0sEtDu4leMhhjCyzlD2o/9SrJZuOkfHLc62SAt1Ms9QbM71RjfXDDeSfquZOrn9MSXoxcvjlmQqMHBHh2DBElLzzJt8dBQvxHNl1/6lnz3H39PXnr+m3Kh5rCe22/l3qgxgAh197TI0aNvSX3dCRns77H6p+vbdIB4piuBXbN6uUtxs8Bps3lHYpUNAaYtjDGE1bSzkXbwt5lEnzpnWkUWfAAElqIwx4X4cR5pfuxaxbgSZkjY4KDLNcO5lMfYdnb1mq8v56Axpf7MzAzTXKLh5bwELd+rC9A+jhHkSlum5RD4TwvTzeuR18cbCq2TuSvWuLKH9xpCX1KUb8TYWXzNDDyGSXoNY0oQsJ6eHp2vUmVJVYXceccW2b51o+RkZ1ue33N6nHsUrfHV6VfyEwNyh5JLNLrZrB/y0zT5+dbvtLUyLWDBru7U85kSuX4msH7qP2hAU3Xjb/bFg6eFpl2bsoOmcTZE1xcpoFd/A37QFJJ/bAwbMZ2u7Hjg9iRrndQb/YhQpf5UWK7fU0qwJ2LdnkttcdGkf/v4hPywOSSNSn45dC3t8eHDhw8f14fLEoKPeQOBgyAin1QC9e9+baX82X/YKH/xnzbZ9le/u1n+5/+xUZ56rCwS4MpF1oWgQHL5Pe3rH1ehb8wI1GT5zH6A9RcY0oNAl6q/0mjcVIY1DSLEJNZPLD/UXIdWkXLxd0Vrd1G/N7eNmM8vxxDAPEC8ITkc79Rfc4gRZrWkqaFuzoSUonk0IqwbwibA55U2cr0XvOuSLGenqPCgx2gXl1LXZJkQeRXiyGd0l6gDAbK7Z1xa20et/swM8npOY+ps7Yts2hdIOm17a2+H+cCi2S5X8vzzT1XKH/zWOvl//t1G+Z1/ttKiXaNV5Tq0vAb9wp/0kTGIllOpH024fer3qKYbrBztO+NtQjn7IiehTWVRZJzjjC3neHVGQBu43143k5SYklMYgo7pNT68/+F/XS3f+i+b5c/1mbu8bZa//N0t8v//5RUWSXqxEuWivGRbBEAopzw2+nTpnkbAfr5bnfxDeyd37JaBvlO62fhH9SEWOIfgV9k5RVJRtVZS0zL1PRmLHCNgGhrQYRkc6DYT4zde+3t58bk/NxNoCHPCgoVKIK49qvJUgISTe7i7q1VOn/xADh14Rfp6O/TZnZtpnPKHhkfk7Pla89nFP5bxmFCiCSmefH/Zh/aVhxWCaSQ4MsbMDfjY4uuLBtkjtl6Z+LQmJTqNrmlaI31YoOQLE2jILHCPl5tbsjLTbeMcyCxlEkUZHx+IMN/Hx8atDg/ss2PUq/8xT3iEc5pH4dqhBTMujmBH9l0DaCdaYP2wMZ0NuI5AYkSMxveZ8V2ypELWrlomi6vKJTU1Wdo7usyMHe18dPkLtL7OsbC83xWW3Z1haRvSndyeKd5vfFifKgtaECj9qTNSONegiRk6pe/KC8pKUkjHao+1XeT7TWF5S9vePMK7b4/orEF9dDtfCXaO1ntpnTNSFn18U+v4swshrS8krUpohVef85TIM6Zonf/nhQk7p2YwbIG2Znsvffjw4cPH3MGbyn3MA0zu0Q3tLX6tTyjx3bE+xwguWjnIGZ9s+KYuTLgsjHGdR3D40baN/bbnMuw3OHIcIF96P6yXf+wnX3X5umhAIDkzuu5YQKj12gQxRkDjQq6gDGB1uz8NFAdB49MO6T92DrCq3JWXdlGe7b8SsfZ54JCjlpF26TYlIoftOi0YYRgCirk0ptNPv9xk2m0CRqHdJQIyvtOkXiLNDwGcWKC4VIgCAu2NzyXoF6fZ8UYnBvQA59h/USchPDNutM+u55xJ/XIlu384zc6MnAKfQENLUC3IMGb0l7bMhRa9mXuNr+5rSvRPnOtTgRmScLkMPif3iT9phu3iABew3WJgPCGuw4N9Rlq952MqBIMLJDu7SFavuUvKypabthfQTUgtmmO0YwMDPXLu7AE5uP9l2ffB83L0yJvS1npBxsaGtYy5M32mHOol2nNnZ5OcOP6OHD/6trS2nHdke46INvcYs98mJUqdXd06buNGSrOzM42oQiIZPY9Mpqfj5pAqYf2O9hbNrXtIXE7ijIx0C6SUo9fbtfpwYrqLeTOm1An67hC8qqGhxTSOkDOsHbIyM+1aI2TMGbpBZslJy7Wcg18s/sO19Y2mWeY+k2cYk17S9VCX1Zfi6qOtkGXaTU5g58s7zf3R4+6ddO/VpQdcP9x7yLvPAlFI31FHtnlf+Q+zb3yRWcC7VlAn/Xf1RXZGg+aw3w25bW6eYP7DimjUtLk1tQ3W55KSQgucVVVRrvd5zHyfiY7NeHraXsB7PXBRLO3P080hebMjJENkWvTqmwzdn5MkcqcS0ieKArI8jd+ES02aEzAMaIXLk110ZQJrxSqcNY8zA2H5cUtYTumnTueXhmi24Fr6sVj7U5aif0QVQnv6LoblaG9YnmslCnVIntGxOtkdlgEl3r1Kgvfq32idv6fHPugJG1FG80yZPnz48OHj5sAnvvMIj7TcudlFdF69JNOiEf+r3zsqP/Obe+XLv7FXvvQbe+Trv7VP/v7H9aZltVV+vSuj486Pkh9JCEoBprYQ4xg/9lzjHfPMiTFjJbozpq+xrkGQsuu0AgReTGmJaIxPZlFBkpkK83c0AYZU4ztaXpwshVo2IiFaZYIWGTHiJP0nlpDGLttiHLsCUxznEOMxuQxaiMCXnbnANLHJSlIx68UU1zBdnVGgbDSlvTr2b+3tlP/yZ6flF/73A/KN394nv/unpyxYFybEpG4ijy0EEiGYMZ5FNVch3rXs9/o7k/I5F01+d9+YjIyFzI/3nf2d8pv/9ag89evv23M3eeP5+4X/fb/8om5/9YM6i+5s1gUMNmXav7cnICcjIwOW63Z0dNBI2nQ9Is1QSkqaLFu+TVas2iklpUvtHkPeLgOzdyIHkpt53CIrP/v0HxkBbmut1Xc/+tzrg0dmurtb5ejhN+Tdt38gZ8/s0/czWd/7udUus6gCQSTtDRvBkFYsq5bq6kXaY33OdT7gP6L/kioHojmspLeppV1I2+ORSbSyqUo6s5R0JivZZR5BC4pfLml+KBeyfKG2Xt56Z4+lL8IMmr5CinOVLHs+p8Aza85ITzfSWqPXQdpOnT5v0aNpN8SO3MPk0IXgcl5JcaEFwaqsKLU245Pc2dllpNBra1xoW9x/3hMTOV8/bL/d44gW2Uiwu1fUU6rjkpOt5D6yf15Ac2zyi/xtm2sjY4fG9+y5C3L2bK2NEWNHPuAKHQsWDcjd++bbH1w6PxpoN3n9X2sPyzMtBJ4KWWqhuNA2oBX9yqKgPFBAtGcdE3a7R/e6QdUFWubqTEd6lde7fkdD21s3HFaSGZLD2t4+nf4vaWmvARBfrl+fJVKBAUJUfZhzY7LcM67vpRJd0jD9wdkJ+a9nQrJXSe6LbSH5Zu2E/GlNSOqHRdK1vfbbFbnehw8fPnzcHFzHz4KP6cCPPoIQaXyIjEs03Q8Od1lgJogZQYPw1+zuHTOShvkvv4yQ2C79RcUXFhJr+VxXZRnxJBAUQiRlUwa/xZvXZst92/MtEjK+nAQcgrgQ5IogWRAYyJAJn7ofc9ms9IVW5iN3F9o53f0qJNUO2I87uWdXLk63vzGVpi6upS38TV7YyrIUS7VDcCra6pGk+QLyI1pL0vnwid8rfaE99A3Cj38zfcZkubF12PLy2rVRAq4TwN3GtdFAqLf9+jeRuFkIoFz+Jl/vnsM98qNXmi14FX66RFhmUYLS3VU3H3SVPvBc1SqBxUya6OBodulv78C4LVQMjVyUfn2W2rpGrQ/kiiYPMT7MjOtVgzNbaDsowhtrnu1YZtrzDYI+DQ/1S3t7vQz0demzMgPCY/cSX/hkWVSxSiqrXMobR5qvBu84G37BB/b/VHa/80M5e3qv1jVmAbVmC0ekCCCV7Ih1aMK0ya+/+ney5/2fSFdns7Zuuj5cG9zCW0BOnDorR46f1ndpoWzbukHuvnObLCovFtIP5eflyle//BlL50PeV0xp3929z1L9eASKPuTl5sgTltqoXDqU2La1dsimjWvkK1/8lKX5IXLz8ZNnTfsIvHEkp++dO7fotfcb4UXr/PHH7pePa1mrVi4xDS/pjt7fc8iCRJG7t1XLLyrIszRMy5ZUSruWTcRp8u2yj5y9BHk6fuKMHD12Wrq7e63s2HBj29c/aL7ILGBCuiG0RGEeHRmz69GM008WBrZsXGvl036CdT30wF3ajupLZekB9zmHoORRHTvq5T6lmq9zgmnP2U/bqPXUmfOW/gig/eae1dQ0WB+mex8hnAd6w/Lt+rASPT033mMXOZST6IJdfak8YBpaftKmrmF6cD0uMCXJIhuzApIRa60n0q6z+hN2qFdkTM+P19SZgDedEBolyQFZkxGUYv28BP1TpzLTLJOaSIfZSDIk+L2ukPzemQn5n0p4Cdg15WKBDx8+fPi44fCJ7w0ApM0LJESEZEcSHVUiDy/RdFcvzZQC/dszbSOqL0GWiNiLmS0mtuTyhUBzPWSiMDdJ7tiQI595uEQevadQllemGzEmwBKkuawo2QjxPXodpMaT28m5e9+OfPn0QyWWkgjii2YQbWZN/aCRJNIabVqdJfnZSSYcUSdk9+4teXLXllwVtIJy/FyfBbKCTJm8ez2SxhRAZqQNBGqC2O7cmCtrlmWaCS8kjUBTkHjGaHlVhgX0ov8NzY74otX2NNtsaK3xaUZgQVAFfCTofszSMWPGnJn8yHynr+PjYQsgRSRl/F0RKbn+VgUBvsjbS0As7u+j9xRZTl+id7vnL2Da6h32/JTKZx8ptQjQLIhcF3RQjLjpRtAx8joTzA1/63J97gjIdiPHjbZgDtzf1ykNDacsTdHMzJAdCcvOLpC8/DJ9fhbY+xoLlIXmFZLd2d4gJ0+8JwcPvGKBp4j6PFOzZxs3U2WJjIwMmuaYYFpEl96/9wU5cfQdaWk6p8+8vm8LrvM+xQGaS9oBISW/7jtKaNEA33vPDvn6z3xWvvHVz8nPf/3z8qXPf8KCX+3Ze1iefuYlOXbitI7xgF3LNjburC0ggY8rgf3a156Sn/3qZ+Wpzzwu69autKBKL2r5u9/bb8+M5Y+NDDCaWqIO/8yXPy3f+Nrn5Oe+/pQS7Sct6FZDY4t85/vPyXvvH7RAV8yitBHtJWVCQj/9yUe0vs/J17Wtn//sE7Jx/Woz933hpTflp6+8LU0Rv1YINRGek5MTrS8GbYN7P8Ty55KyiTRIkP4H7tup/f6kbNu63iJHv/rGbjlzpsbI5KMP75Kf+dKn5Zd+7ovWx5LiokvEmujU3t+YIOPbnKL1JkaiVl96riJ1s5+o2VzH2DOvch77Ia20m/LYx5jjq4tpNTl9P/74g/L4o/dJ5aIyazf94l6++94+WzAAkGL8uPHnpqypgMaTFEOQuDc6wtIwqI2c5lFekxmQx4qCFvCKCMyQxOsFY5SX6CJN63QcF22jStCH3dysP7fXDNpM2zcr0a7UOpN4PC7dKJFBJbSkSmpX4otPNBt14l/8jo4ViwWtOm609Xra4cOHDx8+5hZT/IT4uF7we4cQSHof8qaiSYWE4u9LVGLSvxA5GOJx9+Y8i6YLwVughGFchZba5iF5nly7DUOyYWWm/OoXq+WTD5QYoYWcQvR+/rNV8on7Syz3LL7CkAxyApO+BpL2+K4i+dUvVctdm3MlPzfRUvw8pGT3a59eJJ94oNj8jYlmTAojiC/pbdA+Q/6+9MQiM9OGnJNe6ONKBn/p81WmdSVVj6VCahu2wFX0c75A0RBPNC/kCYaUfuUT5bYIQF7gtUqCf+GpSgvQhJkyqYOOnOqVdmzQFFzHuEJ4c5WA0efqRamSmppwSZaB+EKkSc/0y5+vlt/+pRXy85+rko0rsiQ3M9HSRGH+zZjfo+SfhQfMvBk3ypgvDdxlzLx8Flg4+/3D3fLm3g7p7R+Xx/Q5wNye5wSNOf0havjPfbZSvvyJRbJ5VbYRYRZpGItrBmOtGwG+WKioULKLafiWNTly3/YCKczDPNeZht8oQCbR9J4+tcfI6MWLo0Zqpx9TBGgWqhZom718vfEbzvGk5DTTLB899LqS1Relof6k1jUzyZ82kY+3t7fDUiVx/UvP/bn86Af/TY4r6UWjvDARCw5HouYD9MHmrLomefb5V+QP/ugvlGQekLKSIvlnv/xV+ZP//h/lX//LX5bqyjJ569098gf/45vyR3/yLenu7pP09NRLZQyPjEhHZ5d0KCl7/JH75K//4v+Sv/qz35fHHrlX6uqb5C++9R355l9/x0grwbMwjfbqrrlQb6a5O7dvkv/8H/6V/Mff+Q3ZuWOzpSX61t9+X/7df/xD/bvDgmaR8xZz3b/4q+/YsZbWDvnUEw/JX//5/yXf0vogvphsU98f/NE35ScvvGbPKESbQFhDQyNGAM0/2RrvSCY4evyU7N132AJA4Sv8CSWVf/j7/1Y+p8SW1Enf++Hz8uPnXrX+rFy+WH7v//wt+b//y7+RJz/1qGlZDxw6ZqQUjawFAVNA6jHxJscxn+ZrbEcYNxb4nL80G2OInzWPHCSWfbQVE2auo52Ujx9vT0+vLTL80je+KL/5L35Rtmxaa5p0xvOCkv5Dh09YqifaQeCyk6fPWUqp+FpvB9rG1q3z7z81huRVJb/j05g8I1WsSA/Iz1cGZZMSR69/1wPIY7r+o9O9E1omv4aMkQ7xqG7KRad4S2cGpodlaQF5uDAg+UqAr4DWAcHGB5o0SR6x5QOiS4oltN3XY2btw4cPHz7mB8zV3u+SfT711FOBtra2wMDAQGB4eDigP56BkZGRYFFREd+D6enpwdHR0aD+IAcTExMTFi5cmHDx4sWg/oAm6LkLOgZSz1tpPuzHE0DO0FJ++eOLTPuGlrJbyQjHMdPFnxTNKURk19Z8y737vRcb5e19XZKlv6Lb1ueYZhbtXLISW0xUIXLkl0U5Qe5biO5bezrMdJXy0fBuW5dtZHXd8izbR4odNAqZaQvkokoJpCz6cSQnLNehFYXkQuwgSksr0oykDA4jZAUkPXWBClMT8oESKnIDQ7BJ4cP+B3cWyr/51RVmzv2Dlxrl759tUEFNBdoFLioppOpJJfi/9rUlcuxMn3z3hUb54UtNNj4cRxMOmf+GEbFyy9f7N0/XGYl9/N4i+dyjZWby/fQrTZKv5y2vTjetLW2GYEHmGlpHdMw65Ud6Dma+mCmzuIA2+MmHSuXJR0rM9BeySjsxW4bEf1bLxgT9u883Wn13bsqTB+7Il/UrM/WlCOhYOXNdtPZol7t7x430e3mDSZv0r395uWxYmSUvvdWq7a6XQ0q8IeEAU+mMtIXyB7+9ziIsY+r+H//kpLWRuv79r68yE+NnX22Wb/2gztJLJWmf0P5zHVr23/nnK83c+umfNsnfPVNvixNeYC0WPD5+f7H8y59bammivqdj+90Xm5TghUy7v2Vtjo3hYiX1vOSYyDPm+EJzfw6f6pPX3muXAyd6pEXHhYOlBcnyL352qdyv4/Dq7nb59o/rZfeBLvMZBxbxW8fjd/9/a+SRuwrlZE2//N5fnJF3D3RKeVGK/NznqmzRhbHh2cJMnpRN3/xerVkk8Nzgl0l75hsQSggAPrnLVmyTLVs/JkuXb5XklHS5qITY0/pHwxHeoGldDx98Td58/R+UcJDyZXpNK0Go6Bnlr994v+zY+QkpKKxUspWk72HE7zwK1MV+IkXvU7JLxGa01ENDfTI02KvvEZo6pw2mHzcCEC3eeSIzVy4qlfx8rDwW6vtGTtmwaQ3xy21ubpOu7h4bW/2dMD/bP/q//53s2LbRTI2///QLpl0cGR618YSw9fYPKLFuNAJGkCrI16MP3yNfUJL68IN3y6nTNfLaG7vlvT0HI/ctwTS0AwODUt/YbKScvMCQZdoyfvGiaULz8nKkQtuamcG8pc+p3laIHml7arU+ctvi24sWlGBXBdqnkuIC6yukulYJIud7xJdAX/n5ObJMCSX+yvSf9jdoGzDvhtCWl5VIcVG+C9YVIe8QU8qDXGN+jL/3+Zp6I5752sbS0iKrn5zGtIvx41rKzs7OkurKcktlRDn44jY1twp5i6uqyi2YGObX7MNUmXaRl7ewIM/+Zjwg1ZBdzuGZYUHi3nu2y2/95q9KRXmJvP7W+/Lb//b3jdCD6Z4p7+1Aq4kW9wtlQXm0KCjJvAqxSDDF6UVEMP7HhpARZnLY6nQ2pbY2Fqjbax3+w/+sOijlKVjw6A6vYRHoNC1/VRuSv6ufkHNDTmvrkdKZAtNsiiaY1ZfLg/KNCpc2yYYo0hjWU1/vCMl/Oon/rv4u6AWzrMaHDx8+PpQoyhr99/qBoDOuvy32OXnT/fapv1dX7NPvdn4oFLr0yb4FCxZMKM+cSE5Ovqjcc0K55oT+HoeSkpJCvb29YT67urpCejykvDSckpISVq5qvxBvvPEGn95mQIr15mz7XLNmTWBwcNAIr1YU0B9j+9RC7FMLtX3aoID+WEN4g/ytwkJQ9weHxhb+upXmw34s2fAVRes2Ou78HPF3JEUMW3P7qBw57fLpNipx4zjBhQh0BTkj/ytErbNHr9fz8blFwwqRIK0Q5PUVJSZv7+9UEjZsRAY5HmKElpnzvA0tHKbQ5Nrdo+T1ld0d8s7+Lq1j3ExTaSsmz9RnJr3altEx12YCbdVpm/Yc6THSd1BJEhpVyCAb5sAA0+xjujW0jFg7EKoo10z49BzKOqr9PXGu30gWx6LPIRUThPWwkkPKGhicsGjKa5dnGun/yest1g4ILMSPsaTNJ5XwvaHEn43yIascp9yxyHgP6zX0gzGlbtrJfeH+HFHyR5sYd8aNNqC5VJnaCCTX4zd7vmHIIj3/9N02u0+YPVMPJJIyIbWWx1fHGWIIeNv4G/KPGTa5eI+e6bd7Qp/Q8J/XayCgEGnKhNDzSvLB2DJGmL6zaFCv9w/thnfP+CSFEamPKJd+8GwgBA8MT1i7eG5I1USfuAc8QzxTjNXL2heePzTYjJtnjs+9YGzJB00eX8Ypuk/wg5yMRDMBP6b10i/81RFwWVhhDPuV4PIskX+ZxR3O61ACT1tp+40AY0eLR0eHZXRkyDaCXuFDm6LkNJiwQMfQSdKcC/FhuzgxblGbCVzV2dFgCxEzSR0EkaVGSOvYuD7j+nduXpkS4bRIW66E28c9GZVTx3fLyRO7pUPrg/iiLUbbTHtiXTtf4P4DyGxdQ7OcPHlOjp88I8dOnLHP02dqpL0dn+mLZi5L2/gbwvYYprYVZdLT0yfPPPuyvPLqu7L7gwNy4uRZ8x2urW000kh3PJ/gJdUVsnbNcvuENL759h759j8+LYePnjTtJFpNiCkmxpBcnnkPkHFII0TwzNka8+OlnWzUCQmEDHKJmVTrHaFf+BifPH1ezl+ot2sh09FjbEG+tL4zZy7YeSe0PPqNiTWaWe4JGldMrI8fd+NyTD9Paxsom3HDVJrySbkEue3t65eaCw1yWstraGoxjS6EGnB8cHDYzido1wUdJ4JxUc/g0JCcP+/2Q2hHRsZsP1pgFh9OabvoN+3kuoHBQZt/IfqM6T13bTOfbLTfmD0/+9yrRqy9uqeCNyL4q/brfIiZb4USw3ydtyB9McFYq3RBjl4I6fmhsAzrnMXcEHm0ZgxOZ9pBe7wjNyDpysBjlcG+c4NhOTso0jTi6p1NXXa+fhYmiXy8OCgfU3K/OJ0lrCjoCeTtfaU9bFGbGZOpyTwuE7zj/D2Lxvjw4cPHbYj05Ik39ENnewnp76l9Tt5i7Y/ep7LrFZ/6WxfW39yw/ibrRyisv/dh/b3ke5jfVj6Hh4ftO7+j/K7hLgRqa2vtMxrMxN5sbJ++xnd+wI8fWlo+nXevG3a7AfoPcrcd09vMdwRPTwaz/foPQgN/67+2H/CzzLUeCYoG50J03PW2x/bbVdRh9VLClZjRdZPq43zL6BE57gnO0aD/Ki/adV6bJyP6HEhYTuZCefDOAnnqY+VSnJ8kf/S35+SdfZ22YKDPdxScMBSrXNcPV64be86G4LieTR5zty/2eF+u57LwxTnevY13LwBadzuHulSS4xS+o00GlBdr3GZyzlRja+3Tf/hkc+AP106Km3w/OWp9osyp+uSdQzlakHeOtcfq8yp0xyD0scq5UUCzSsCpouJq2bTlEVm3/l5JTUVbt8DGxo2DkriLY9LT3SpvvPYPcvTQG0rUx6wvHJsNSKGUk1Msj338V2Tp8i2SluZS+0wG5aIpJjXS/j0vSl3dMbt2Ps2a5xqQWU/je+cdmy1NEWbQLmozAeGu7gvaVp62Rx68R77w1BP2iU/qP333Wfnrb//AyLQjqz5mAzdH4FIQloceuFM+++nHzE97z95D8t0fPCc/eeF1QWt/ybd5hhjROT5H5Qm0oU+WBGVTjtbjveKxoIeP94Xlj85PyLudYWnB73UWrxBFczrd+YrW+c8WB6U0OYbGN1LmB11h+V5TSL7bGJJBJelTk9IrAfGF9N6h5PrXlyTImoyrG8rT+g8NIdMsE9wK0+rIWqAPHz58fORxO2h8Z/Gz4ON64UbeIyB82jfbb/94+/mTkybh8nXe37rZRZETYsHO45ro6yJ/R47HxKXz4lw3GbY/3sHL4BzKiHWe7bYirKQp4ZXjbfxj18S50J0SdY13YuRvO27/evt04zP6mshO7zMatsu7MA68c+yUqPNc2ZH9MeDawEmRHXFgZXNOrPO4PFKO26K+R065AnacD3duXHjnRL5eAa8M21w5fN5MoCULKfltb6uTd9/8nnz/n/6rvPnaP8r5s4dkGA2r/oem9dzpffLS89+Us6eIzjxi10aTXhYiIaZjo8N6fMxIa2wQ7blfzp7ZK60tNfqdMmJJyi5AVl5eqRQULbLvM/UNvlXAvWWMMMfFxDczM91WXlkksuP272S45wJtK3l4OZ+0OwRy8o7PFyh5TIcYLSYReXt1g8jc3Cf0+sA9YLFgw7pV8q//5S/Jcz/8pvzxf/v3ct+uO+TEyXPyT99/Tn766ju2+IKp+GwBkcSE+YdKLslfWzcUefenIH+LUwPyi5VB2ZodkGS9nvNnOsYUy7lDeo9ITzSgGwtqVyGyb0W6yJ1KXEmnhGk2ZHY6jOs9575Dep8oCso/X5wgS9L04ug+Rco60x+W/d1hOamfF/V75NG+Cm6+c5V7Fhssut3s+c+HDx8+Purgl8+buu3TN3WeHyAzswqPxgtz0UubfneaMvfJPu+7B/7k+1XXXnF95OQosC9mnd51esJcXee1b3LbozHdOezx6uUTrSG+rvimEpQJX2ICNmESjtkyJsbRbYtbru6izdHnUgfnRtfnXXvpfI5FXxPZJtdj519RTuTAJMQ6h0+rh/1xLqSuy9fN/hy+enVf1R+u0RMmFxt9TXR7JyPeObTBjk2qK177bxSon21CSWt/f5d0d7fI4GCv/t1paYJams9Lbc0Ri6ZMSqKhod5L1wAn0CppWLBQsrOLpKx8mQW0Qqgl+BSIPh9g+uxpftE0IwRHHwd89Xx9+3o75ELN4RlpfCEB47ohuBPURz/ce3Rl8TcIYTMPJhBUQ0Oz7N1/RLfD0trWKfp7MuXzTQRjzHJb2jpMK3nw0HGp1zLo23g4aH0zEqNF6KN03aAsSFxpSkDuzg3KrvyArMoQuRgKyIASO6q6XQG3ys3NsnRS+P3iJ7zvwFGLaP32O3ulsbnVIktPfgZnAu+56hoXGdGHDX0xkZbTYJlxgKKf3LssDbHI0DCs46xtnM0zyv2v1HtFHl/umRkPxLhJydoOrcrIeduYSPuo7tTvVOV1l8sYI9pAH9K0E5T7uJLej5cEZUtOxIQ7unz93qcP409awhbgq1b7wDnxusAckZVdIKtW3ylVi9dLZkaeLYARvI5FMuYAHz58+PiwwTd19uHjOoAvKoGbCOxFROKi/CT5H397Tt490GWBkvAt9uHjekF+XgIQOW0MmyOusYJJcQ4TKz67S5dtkSXLN0tr8wWpOXdQ6mqdeXK0ppbzKQPz6h07Pyl37/q8mTsTKTr6PFdPwEj48WNvy3PP/IkJygsWeJrP2OAqBHDMR/kbQmcEOFpov4FgCMd1DPTHyfXbtF3TL3hwvv6YueBSgaAEE4KmkYScwqmgCYzWRf0HMny9QNNLXthHCoPysxVBWZsdkM6RsPzhuZA80+zys1Lf7UpP3HjqhiWCjhfjD9ni2eV+XC+4BTxjy9NFfmdFgtyRGxTLhBbv3miVA0qWX2oLye+fmZCGEXcvZ9IUimRhZ6cS0i+VB+WTSk4zeC24QZOh5VEumug/qQnJj1tCdi37KIeNKqmXnw+eV9IvfaokIE+WJEhhih6cXK6eN6bDeKg3JL97OiQHe8Nm8h277a6GpKQUWb7qDnnokZ+VnJwiaaw/Je+89X1b0Orr67J74cOHDx8fNvjBrXz4uA7gP0oU4RWL02XL2myL+vzewW6pax6yoFdzIcD58OHgkTNHEFxUZ/fdA5oaBNqS0qWy6/4vyeatj0pubqkUlyyWxUs3SfXiDTI01CO9ve0yOjqoZbhcq5Df0ZFBKSyslEWLVlq0ZwgI+y+D+hHEQ3b9hZqjph2yIzFIo2fCSaqVx4uD8r8tD8rXFiVYxNtmJXD9KphjwnmjXxHrA582jt42cyHfXRcUi4uthRFg6JergvIr1QmyTckpZZ8ecNzkWvrmjTjpZrZkU25Q1pFyR7+nan0U2adjd3LA+ajPpg7OZ9EBUu1pp2/0+E+Gdx+859n9ff2NogT6iNZ0SPuLRrcC82D6HQeJOsZZSo4zdasZDFsAqpmk/KEuiuXUZGWrW/W+ZUxBshnzjIUBWZGhW3rA2omGun2UYFQ6BnqcqM1EqP75qgT5mUVBuSMnKHn6LlHXVdCK3+sKy9/Uh2Rfj75bKpLFW3Plnca0edOWh2Xbjif0na8QormnpGZIUXGV3QdcKsgnDmbzbvjw4cPHrY7bQePrE18ftzRMUNPPXpU2SNWz73iPtHeNWoTquRDgfHy4wDwJQcWPdyJE2q8J0+g6/Z17XiY/N3x3m4vmzKc758rz8OXNyS2WDZselDVr75GCgnI7PyU1U7Iy8820MTk5VVJSXLAs0hONRMyfFy5MlKrqdbJ4yUZJTEq1Oq6U3KmfmX7CgmqdP3dQRpQsa4cibbkMrmIXJOIxJYafL1MhviAoxWlBydRiu1XIP6/EAgF9CgvUeQNjoj8LkbGcWQM4z7vuojKNLCUuW3Nc6pwnlNiXa8eqkgPmi0v+VExUITQzLP4SWGvgSahSkna/jhnRexuHw1KnQ51kpFBs4eCDbkd8Z2JUQjsoE837ZiXnD2m51amOBJPnFaI1y2bOClqNkW20mrQDRI8ngsBs78dMQd87tY9kOStKJOetjuHkR9uDVk1E5nw9j2e0UzfuJ6cyRlOBw2huOW+TjnGR1qPdiQuO5eg5ZckiufpZlRqQdfoM7dBn6q48Z9p+r273KPmtUnKcou+SNSG63ZF+nOgLy49aQvJCW9jaPWV7I+9r+aKVUl6x0rS9vOvMB+kZOTZXYMVB3ABiCZBfnGM+fPjw8WGAT3x9+LgOQHr1GbfUPHuP9liO2PauMUthxDEfPjygaUHgxDwZkpmYlCJJSjATE1PsO/l3OY7Y6s7lqtk9QxeV+JaWLZO7d31OsrIKHMH2SPYE/rhBPb5cikuXKPlNMwKLYJuamiVFxUtk+cptUlG52gTdq/mHI134+HZ2Npl/sUeaXbsvA7KRrrIyJpq/XE3QoKAMqUC+QPfjR6u9k91K3PBvnIlG7VYDWsSVSka+WhGUe/IhwSL9Sq7wxSTAEdpYyJZHhGYDSAvbztygPFwYlMVKgJ9tCcseHS+0gJRXoyT43a6wjfN0xJeyuD3cDwIifXVRUH6pKiirlWS1axtPa1svnWd/zS0ol1ucofXn6e882lQ0/a7W+QVjRT2QVxZZWChYnh60sYgHxopFjXTdSAVEkCjGebr7yHWWDkn/rlQSW5gckGy0vlNBy8Xnd4k+S9uV7N6v9/vBoqDcWxCQrbkBqdb7lWL2zu7cWCAKNbmIX2oNS81QxOx+yraG7TeLgG7EAcjKLozMPXpE68jJLZLsnGKdk5Kkt6fdyO/k99uHDx8+blf4xNeHjzkAggFahOkCLfn46AESi0Z3bGzYSG+2CpoEk1m15k5Zs+4eWbJ0s5kip6dnCymJ8Jt1hJLnyG0zBYSVYFZr1u2S5OT0yN4rQXsW6KRLICu0u9SPCfS6DffKoopVZuYcGxHiG7oo3V3NcvbMvrgaXwgDZpz4O96pAj3k6m/qw0YM8YmFcL3Z4cjh7UR8Pe6Rq79Xu5TwfrEswfr6jpLQ19tDSniClkN2t35vVUKC1ncmGlkPlM9QJumYfKwQjW9AFuqOF9pC0jyC6TPfxfLAUud0Gl/KI4gShBOC/uuLE+Q+I+oBKUgMmBYWUkgwJ/6eTVtnAtoH+c/W+jHX/UUl3Pfo83BSH+8uvfczIZTXC4rnEaM+zIlzlIwWat/TkTkYoDhgfJBozutY9yhpHtVxnMn4cA11lSSJrMqcRedoy+QNeJ/RoFh9l2r1vSJ69Q+aw5aHGGFpuvH05pTBgR4Lltff2yFZOYUWCI+5gfeZ/OFYjmRnF9iCWWvLBd1NXmgKn0WffPjw4eMWg098ffiYAyCsosnySe/1Qd9T3TD/jZgD2+fVQZ1uF7iox0HJzMqT5Su2y+p1d8vyldst6FRF1RopLVki+QXlliIoL7/c/O2KI/sSFiyU0dEhI8KU4UyPY4PxYVjw7y0tXy4rVu4w4TUWODcYSJCk5FRtV4GZP+eo4JuXXyYpSnrjj697tiHnba21cvL4bvML5nzvGneHHLndkROUp8qCSjQCRgSfbw2ZCWieEgpMdY34KhG5nYgvRI4+blBC82hhUHbkBmRfrzM7RtO7KStovstvdoalTYkvZHI2xI7HHHPkfP09xHd4c3bQyn25HbPwsJFWcr8e7gubLyfnxyNjaFU5tDrD+SF/ujRoaXRS3W+tLdRlKXlaoA08N+Q0omiyZ9PeeGCcdBgM63SsPqN1E/Bpuz4TBOzCPxoT6xYl83NNtmOBxxMCziIARJ+Fi4rkgPn02iDFgMomkq4bixAsDNBe79WI12SO03cINppa/IqLtR7PJPm6QcWRsg7qM/dMCymbwnJu0OXr5b2bKXCLGBkZkIH+7siiHPNUvi2esTGXYPqcnJyhz4o+d7hFTHrfffjw4eN2g098ffjwcZPhBHiA6R2ELTExSSeGZDO3Y9PJQoUtJ/E5EuxwSwtg2s4EbXd2TpEsXrJJ7rznMxZsqrp6gxHb9PQcM3VOTk6TjIxcyVfiiZlx9eL1UlK6zMZifGxExpT8Tu53LDAUSUlpUqLEmUBWjFt8OC00iwuYOSLkMr5T1eHGOiDDQ/3S1HhaTp14T9t3pf8fl3MaAj+avYeUHHaNhWV3tzOpJUJxpp5+vB+taMhIyGyE9ZsNfuEgao8UBOVB7Uue9vO5FqdtW55OuqGANCpJekVJPVq/2RJJyCJ5ZPHvfVDrWKafTaNh0+6ysPZwQUAuaPmYPZ/S8eRuxSqf/Zi8Ekjss0o6P18elK15AUcyvVusnxmJAclbCAlF+x62+3G9xJfieQbQ7uO3+vmyoHyjIsH6pPzJ/JTJm0t9jBuEDbJoj9c8ggUFNMyYA6M1L9DXo0hJKfvjgQBUpEJqHnUmxeToBfGayn76jxUA2n7uP/3O5mbMQf8oe0TbcAYLigYiQoflRD/PxuzfI5eGLGzkl5zhfGbnlthcwDvNXMB8kpNbKLl5pdLX68yecXWI3GWK8eHDh4/bCj7x9eHDx01FiJQmE+MqSoVVwCoxklhevlxKS5dKcXG1FJc6M2AEMfLQjo0OK2G7aJMBZMwRslsLoYkJnREnpKJitZLdj8mOOz+pxLZcdDaKaLAnrD/ehiDJ/Mkx/k5MSpaioiqpqFprmtiO9noZGuyzc+JpfhmGhAWJSqoX6RhusIWDmQ0NdbvPqUC9jHVHZ6PU1hyV+roTJgRH5/Gl9QjhRCG+L59gPQE5PiByrA8/yYB8vDhgOWjRUuEHS8qVG6HxmwswOvQN4v649gONNkTq+00h08JC6rOVSB7oddpttIuM/2y6R3kQxpUZQdmlRJV8sOeVqB3V8aNegl2h6fVMqb02TQZmuRuzA/L1iqA8WRI08mWIcYuJHo3vLxpNNIeQteshomia0SQT4fpfLk2QR4sYl8g4UK5+pC4USdGGE+zqGIHAtL1TEdA5g1ZONURrRiu7JiNgFgkQ8pjQ8xN1IBbpfeDZPqRjz/iw3/oTA+znmWYRgaBkfGI2XawE+poRaV+33qNn9dn67+dC8l63cxWgrljPwEzg5s6AvccQW1IasSCXnVNoC5DMTSo2WcRnIsWT8oy5aHTUz/Xrw4eP2xM+8fXhw8dNgpKhixfN1Hb5im2ydt0uWbP2blmydJOULVqhgtaSS1tR8WIpLVsqiypX2VagJFJfbDO1RQOJgIYQN5U58I0CgaQgoJgub9z8kPbpLiOjnhaFLT7cMSZGNMFpaVkmiBJpFRPjgYFuGzPOc0Krg/tbiYSek5GZKxWVa/QaUhK5OucCro6w1F04JufOHJBOJcCThV/PZ/OuXBf0iWBMb3U44X+DkuE1mUEjOvgkQrQgWNcqtN9oMIxo1YqSRR5TkrtSSROaUrSvhUli0ZdrhsLyuvYX8nstfYNUQRq35wbkjpyARRg+0ifSNhqWkuSAjeGr7WEjPRBrfhFjVcEvcbJWjkkvUZyzkuI3hNsH+UMTq925ZDY72wUJ+ss1jAWa/q8sClqALvLZXlWU7rA69YJ6HTN8aOkPitH5BMXzGGPWjUaWRYZSHdcczJG1/bHA+blKXBmfEe1ko5LmXn2ep9KwUg8LAPSJ55xIy6xpYQmRpHUakeWkWGA/G5JPRPppUQL9WrvIM80heaE1LIf6wtKnZdLk2d6nyfDea4Lc4fc7NNgr42NjRnYJwEeEZ+aRtPQsSU3LlOSkVFuAJA4B13gLYj58+PBxO8Anvj58+LjhgIwhLGVk5MnS5Vtk+x0fl41bHrZgS2h9MQ+O3goKKyz9Bscrq9YakVyoApnSSJP+MOtl/oGIgZspiIW0HWhMVq+5W9ZvvF+KShYrWR2z9s0UjI/rS8D8btF+I2AO9PeYzy8amlh9xCcYwbSwqFIyM/PNbHE29cYDddEmysfE2QW2ujKiM0L4OPdCvz5UqMRNyVuGMpmDSgL5xL8UEvDTNoT4sGn7IIZcDWmilZTBRpGu1MuwY5HzgNf96GsNk66Nvi7eOR4mnxt9PqQ0RX+NMH2F2KEFxI+XYFaY9LL/WSUlrynxJXgX5dNG2ueVFV3e5Po5huYTsvpAQVA2ZgeNHzF+C7SgCi0fre/zWgf7PEwuBzCukK0WJcz4mBZqmZjtxoUeggASefmU3tZeJYaz9U9mzNDaFic77fenSoKO5IHLzb0E/d2XHH0ueMqJ7s3GeHHqLKq9NmgF3E/M8DF3rtZ7OaWvuR7L1fEjJzXBrtoiizaUE6+tRkh1QyuLSTdaZoKMBfW6UFgP6Kedov/w6YFxNNKs96B7RIn2sMgbnWH5+4hp8xmtn7IZ69ncn6nAO+ze8ZC0tdYpqe03//+09JyI5pfAVkGbUwp07iV6PP6+I8ODt8Sc68OHDx8zhU98ffjwccOBsARZveOuT8u2HU9ISZnzaYXQcYy5JHpjH+bNzr9MCUjE9I5AUYuXbjRyiDa0r6fDZgkTJm+4IIYkjJ9tqkVtJqUQvnHWDtjUNcGZIZN6xFsQ6GhvkOGhPtPuXq3hDpsmHPNjI7+RlEbXi2DCAqsPM8cjh1+XC+cPW8Cb6DFGWIfMYjpL7t71mUETzkkdQ3qXBP37/6kJybMtIdPwIbyzQSAgzLbp9fyKUKon1PPB6KFNRhNJHeyk5+znOjSV7Oc7ZUbfeq6jXGuf/s3llG3PiDvFwLWUYeVFzmXk2E9d+G2mal/oF/lVS5QsYVJMehz8ciG8f1cfkiNKSr2+cT1leXV7d4Lyottodes/kOgc/S38WFGC+QtzPr7RkF40qeQ+RuNrfqpaSHT7o+Htp27OTVOCuTaDNsW7Qo9peS7as0i9ki2vjpmCMaUfLG7wSVllSioX8gvOjhhg3EjX1K83qVFJHppUnoe5InTxQPk8F5BSNL+QXqKQm/FCrLbqPvoB+SXYFRrjc0pAaeZUbeWQ94xDlt/QZ+QtJbGn9T4C6k3UAvjmvQf9+g/klgWiv6gNyV/VhfXvkGmaaTNa8bkeH7fQ5uZX8nyj3WXRjFRrSWy6zzuPeRr3k7S0bFsIcynRRkwr7MOHDx+3Onzi68OHjxsKIh3js4tJ86YtD0tZ+QqdBBKN4Lk5ZGpAthCykpJTzAQYc+CMzDzTRGTnFuskEZDBwV4zxwsGCYo1x1JiHOgcYxsa6bXr7o342SZJ2FRD1wf6gPDpaXB7e9qkR7fJwibn4S9N3wmgRToS2nB9Q6CEQCfqvr4OOXLwNTl/7qD+3Xmpbuuelr81O2CRez9XFpS78iBqLpgS5ro5ieQjdRFyMXfGZBcNH1Gd2X+/EkmufaIYTacjAqYB1E+Efc4heBSBmh7Xc/K1bLSZEADS/nxW60RLSjCnbiUOmFYDCHG1yuyP6TX4uuIjS25UyBkk0xsWi4irX2gX51IPWssdOQHThHKcnLqk5CGNEW1J1jahiUVDm6odJULwMt2/VLeMhS6f7xIlrES2pm+PF1Fe0PqCCSxaVdoPeYbMrFbixTlPad1oy9HU0kbILmVy7osRM1eu5Zopocd5m/Bl5dpM7WCFjo/dtliPpJ6ToveHoE9joYDVgUYb8j0bogV5w48bU1w04fi3QqpjgeeS8cjSznAKJN9MuCPH5hMMAQsdBCEb1f5C0gn0tWCK8YGoEtAMn27a6gWwmmp8OERxPEM9Whea+HZ9MOuGic4tZraORhdSjCXE6/r3m53Oh/eI3msIL88SZTAms7kX08ER3gntc6LFU9i4+UFZt/5eWbZim1mZ5OSWmHkzvr3emLDY5rlhpHmxF4b6beERge5Gzbc+fPjwcS3wia8PHz5uKAj8hPnvlm0fM5KYmpphZDi2tBkbnsCGPy3kNiurQErLlklhYaUFkEJzYQGzdE7yNJ7zLZDRJrQh6zfcL6vX3m1CIVWyf65AX9Mzsk3L0tXRZH2jfK9vfDKWw8N9JswitCK8op3VE+2c2YDy0DZj0thQf1L2fvCcdHY0WlFenSqT28QMUYQYPqxED3LAxI2QjqYMzS/+nMuV1G5VMpmvBOODHghW2HLTfqU8KF8qT5C7iwKyLiNopM4jQGjXMMGl/F+pTpAHCxwhJBUORPeXqty1O5Vs4x97SMkEGku0s1VKernuq9quT2sdd+g5pLGh7An9ueIXC00uhAbS+pnSgHxZz3ukNEG2KhnfmRU0/07II9GJKaMK0gtL0zGgbwwDJLhUSd46Lb9SyyfwFGXep0T7FysT5P7igGzRv+9QYs1+IgTXDlkRZr5MvlcCf32tQsl5cYKRacqFFPcpkyxVRgoJ/adGp/ljsWE6AuQdRtsMER2eCJhWk7G/dHAydH+qDn6WEveL4YAc73f+vrQl3iWTwb1j4aFNyR2pqwqTxRYqpkKBjhk+v9w3Fi64v3NJ8GKB4lmYoa19yl61qfY85WtbppqK0pPcIkmPtpP7aAso+l3/jwuOURf3ni8sKqAxPtQblj09Lh0WG3/v1408xzxDkGreHa5jPKaqY7bw5g0C6ZFCjZziO+78lKxcfafFCMjNK5PklDQ7l/nU+oiFif6hEp6kpGRYLnCsb9D4DvR32XnMud7c4MOHDx+3Gnzi68OHjxsEpMmALNCXHcK7afPDlicSGen6yGGEBKswhj9asZJqUgJBhjs7GiwIy4Tl02UqmR8gCEI0c3KKTIAkANdc18cY6RSmwmi6pRHC1xetLwSf/R74GwG1ufGsjQs5g9GoX4swyjVsdbXH5OihN+T8+UMyOjJkmh0Pdle1aCIDV+pWhoaP/ZFbOqbEwEx9+XnQfSeVTJGXFqH/gfyg/NbyBFmvBDMFTZsCUrFRCeJ2JciQ3tohJSUq9X9eyS3RonuVcLzdGTYS98liF0BpgVY4rvWQQ/ddPdaq5BCf299clqCkOGim1tZ9bQMmuGiHySfbPhqwgFREn4Z0PlmSYCbMBgiNDitaakyGIXFp2g4IEqNN9+iXmVmz6fkDY2Jt26Ok/me03k+VKKGD9NF3ytM/Xb1EM3ak++HCgPzzxWiyI3XruRDbgG7UDRGjHoJoEdGXlDqQKP1/WnAOhKlfyV2Xjhu+1mh0c2kTHYgDyD6Ei7EhkjALBdQ5U3ikFb9WzIPXZXL9FAXoIdqGNr5+OGx+tJxOE2dR7TUBos79xdQaDTVaeiOoUwDNMM8UWl8jqNxfLWcmbeUcxtIjtGzcZ2/jOybmnDPXZDcazA1YkJSXLZe77vmcrN/0gC1C8r4TdX5Cjw8M9khfb4cM9ndbXnE0vwlBXlQ353Iu5BeXDual1uYL5vvP/HMt840PHz58zDd84uvDh48bAogbwhBCEmbOS5dv1ZdfWcBUEvgsgUku5Dc5JcNy4+IXi5/a6NiwmepS1XwQYDQdqamZUr1kvSxfsd1SF7n5MDYYB7TDlqs4McnMhtnnFgDijwfneCbGBJeprz9hgWZi9QnCjzki0bBT9RNi7sqfGl4d5FIe03E7e2a/HDrwipw+vddSKrlzVDKPQE+3iRnNV7MSHTST+KNmK7nCZ/O7TSHTVL6kZPfltrC8oOTtiJJfzIo/XhKUDdkYp4sde6YpLNkLRYqUAGJG/F63yNnBsGkDnywNSrmSQExFz+i+rTlB2aGkN1HPB2hHIVoEmKJNT5UlyGNFSvS0rG5t09/WhSxiMabL6frYNQ9BJl0uYTSzny1NsMBM73aF5R/rQ7K3J+wCGikJrFNS9KK2j31E5oUYQlrfVzL6nYawpTTCx/cnLWHT5C5VAvcxrRvz4n16Dr7NpwdcVF9IJ6T3sBL/xekBCwL1scKgpGk/3mx35TAGmE+jUUa7/L6286W2kOU/5qmaDQnlVIg0mlvuTZpejPk35V/6ZZ0Ebm+6Hs/RdjTpNYyrh5lUzfjzpGHurHzbSC+kdqHjTFdDz4fssbjAYch9jZJfzNxn09drAW2lHp5fIjdzz1g0iXrEr4L5QytjxqqARYWzes9pJmXNFHb+NNv8ImxxAIixQN7v7OxCbX9A+vs65Zy+8x/sfkaOH31bTp/aI+fPHrCAdvW1J4wIo+VNTk63OYy5As2wF31+dHTQXDEc3MKZDx8+fNwq8ImvDx8+bgiYHyBM+PQSkKpECRmEbTqC6G0zghI7fdft/LS0TCkuXiKpSoIBmggCNKEhnWuBDPNi0jKtRtu7aKURTTQi8UCfh4b6pKuzWbcmGRzscWmQEhZGtLfx2sb+sJFl8hnX1hwxcmpHJvUHAoEwCvnPzS0x08Sp2kS93B/aRtAahNe62uNGes+o8Es7ddK2c6JBrWyYfaI1Qzu4WUlpmZIHggf92YWQkV9MOSGOEEC0bF+rSJB78px2GPPOv1WySSqg7UpmIbj44UL2GoYx9cUUOKiEMKCkyGmCIVJEKobU4psKESUiMfVw7OcrE+yT4693hKwdkL9tOXqdEpy9eh4kF9PeR4qCcre2Be0m7YCoQxYJZAUZg+B+W/ejrb5D24dmkH7S3r+tn1DCq2S+T7R/ITv/s6UBWa3X1g2F5Yfad65doHWixcbkm/IwI0bb+7CS7mLt3/mBsPx1vWvTluyg+UhDBiGPP9LyX2kPm8kymO2jC3nkLfPMpCF3pJpKircGpOckK6mrVILcN+6iV+MLa5roGdTNKTx/aKpZqMC0lyBW+Pui6YwJvQhCma+yQFi/kPaKe0o5c/iqxgX14EuL1pWI2gRpiwttD88wPtN6id1nnkm0/562+1aFt/iVmZknS5dtli3bHzPrGOafgYEeI7gH9r0k+/e+ZJYeLc3npLW1RknvcWltqZEBJcY6e9rcDfHlkwU85ry8/FKzfhkcIiXSqC0Igrmca3348OHjenA7EN94P5M+fPi4nRARuAhsBSELGoFy+6aGJzTNXHhiLoKMQnIrqtbK3buekoce+TkpKVkSOQPMpO6ZgfrQkBJgC+1HPILpCYBDQ/1y6sT78uwzfyzf/uvfkWef/h9y9PCbpm1BMI0vJ7ooz4mJqUa0SfNEoBk3914J6oLok5vT+ehNPX4cpxwIeb0KvK+9+m155gf/XY4dfcuChZHTc6p7oFzKyAKbp6WDBPAdP1Y2Ijxj6kvE4mVpLo8qhJloyJg+4w+KnyWBogYuYkYa1l+WgBFeIhPTS4IhYZqMj+WrSoxf1g2CjdYOM+gtWUpklUyuSKcBkNGw/I2WjxYRjSsaXO48frsQMkgsqYkAZtVoNzO1rs+UJsharadX23G0V8dFbymE0esbH5ilohllP36xhVp2hZJFCDfnoWEmQNGOXKcBxjwWM2fIPP+RY5f6e7X9z2s/SFME2WPcKBstNgSQscH/FVwrseJtQ3uMH+lf1obkhLaL8uPeUh0kNKBP4ve8KKh9vLR7RqBYiDta/wNa5z80uP5NVR9bod6LO/MC8mhR0HImY4Y832BMuV/cF4KHXQqyNVVbFZjn35cfkJ+vCpoJuZk83+LgHWerqFojK1bukLTUbFmQsNDe+/PnDsnut38gx4+9YwthzC1sRKonXgBzU2PjaXnx+b+QV176lpw9vVdGR4dtPxvz+pbtj8uDj35DioqrzDR6qsU2Hz58+PBxNfi99uHDx20OT2DGFJltKqBFQGAiWmhvb7sJZZSAAMa1zrQ3nlR6JVhdy8zKlyVLN8qu+78km7c+aumP0Ax7Gonrg2tXenqumVdjUny5t9GgvQHzkT1+5G05uP9lqbtwzDSpaFb37nlOXn/17+T0qQ+MtNsVMclq2MwLMSs03zoVTOlLLKB9oaxYxNgDYzk+Pionjr8rP33xL+Xp7/2BtuPv5fTJD8yHGM3yVNd7oKloBCEq1hwlrAwD+xgNjkNOCVQF2YOAMiSdYwTzgWg4M2IIMuQejS+axmCAIEmY6DptHOS5QM/b3yOmBYUoUh0BoYiG/NWKoGlSUZyP6e2tVTJzVsuHgGOCTSAqSE3LCNGfwxbUChNn2oJmmWBZ/3VNgtybL6aV/atal5uXH6KVSqbL9FzaYf2K9M273ZAniDBaX/3TCP7/sjgo/3ZFguUxPqHl/b81E/JmR8jI9WIdh2RtNwGdDml/8KmFKKJdxW+Ydh5WItas48D36wUEj/GC2H2rLmR+w9OBPLdo5vGVZtGC/LKzAfcdTeqr7SEzcz+l/bFaGaA4YIGAYGL4b+fpPeO5YbznG9SDVpz7zfMxVRs9YDq/Ky8onygO2rNkz+MNaOu1gjmFOYpc6AVFlTY/8n53dTXLSZ0DCF5HTIRLD/UlOFcM5pPRkUG5UHNE3tv9jM5jP5X2tlpJWLDA5hLcK6qq1sq9OteuWXOXkWEWIOdmrvXhw4ePDz984uvDx4cIRCZ2xPVq0cqTNMfGRqS56ZwcPvS6HDn0mhw9/IacOPaOnD29T4WsOjPvRSNBOdNpMj2Bi5RHq9beJVu2PWb5f3Nyi81UD3IYqyUzg6eBTTFTPwgwUaURECeDdiIA9vd3yikltzXnD1vaISIuY4ZdX3fCyPAxJcWYFCJgTjYrjgZ1YsJMnbGJqTcuU/eNcWSMmhrP6Vi/Lns++Ilpo3u6W6zNzv94+mmY2iBnmHyatkzHAK1lrvmrOh9TNGKk6SF4FSl/YKxoadtGw0pIAxYgC4LrysF8NKxkKyCrMxxhpRlolof1OrSgu7tcuhcILDbT1Uo0V2vZBIniFkAoW5XAYG6LaS/aZMgpUXwx812pRAWta5ESaYDGea2WAblFO/mPjSHTxGKmvCs/YBGi0ezRWbSZ5Nylj7QXs95sJbyYKGdo2ZxDndtzgkaUae93tLwXtTzaAJlkLHRwZUTHC+02pIly9X/bJrQTg1r4XGoSMdHFZPqnSkQxJT+tZJz2X3pcJkP3Y6b8mRLSLGGC7YjdTMkd9XEv6oaUULaH5bkWJfKQynh1al+510T7JlUVKaUsirZihlVeM5yG2kVYxl992go5rtdg8kzKKszl8c9mSroVyS/zUkDnJwJRZWXlS4aSUsDCF5HimYOYW3GliHVzmA+YcxcmJttiZM25g3JAie+Z03ult6fd5hHOIcfvKiW9GzY95ObanGKbRzCn9uHDhw8fUyPyk+fDh48PAzyzuFhAaILE9fd3mW/pj37w3+TF5/5cfvz0H8t3/uE/6/a7svudp5UY1sq4kuOZgjJNKNO/KypXy8OPfkPWrL1HsrOLVHaN357p4F0GgU5SYRCBEcEyFiCYEPrOzibp6myUkeH+S6QS3160MJgNXlBCfPjgaypY9tp4xAJtpk7MnTFBjk18vT7FLiMaCLMpyWmSmpJpQWsokzbFqz8WOBNyS45StLgQQbSzmAtbsCA9jmnzGiWW9yqJhOB6ZBhNW7mSzfWZjvRAGjifAEx3KPF5MD9ohBdwzcmBkEX/xZT4FSVwR5RUDozqQZWrm4fC0qEkEoxMOF9cyNcaJc8EdQLkYYXw/kp1UHZq+Z4ZL0NGeb99fEJ+6cCE880NhOVnK4Ly28sTLMAWJJFI1WiuVytxLtV2Q8wgs2u0/St1Mz9W/Y5/LlGef/3IhPzywQn5+4aQRQT+upaHJhjzaDoL4aK88hTSKrl2EtiKaNbmy6zHtNtzArS+ANNviC9m5miY40Irpj8r9b59Tvv/YIH7SZ5Ne6iTQFBo0L/bNGELFh04xEbachXc7TPzcDS/Ffr8sMAw32SSnmH+jckzizHc52mhA8FrskmfI8v9nBu054Fn+lYD8wQLc2hlU1OzjMAC5h0C1xEpfmKCTse7MZdBfnDcVbBaOXzoNTl5YveleANY6zCnLlu5TXbd/0VZu/5eC55FpGgfPnz48DE1kCK9Wdg+/eBWPnzcjsB3NWjmufjC5uWXGbGKJp3ed0ztGhtOmTmd+epGNgQrooo2N52R+vqTto+USERUhrzFM/n1QPmQzcSkVMnOKbIclgP9Paa9wB/W00TPDmHTnpQtWilV1esFX99YPJqI08NaT0vTeYuSOjDQbeT1SoRNCIWkl2t55AKmvZeYQAQInJyDrzABaDo6Gq8qC+GT60tKFluO43gBt+gzkaGbm89LS0uNmTdD0mdDegGnQwoR+CFr5UpWMElGQ7gqI2gazk+XJMgjSmaqlTDCMugZPrtoXgkwRVAsCBIkEtK8Rq9D01ql5Vkdek2nEtwXW0OyrweS7UyrL6i8jfnw861hOarkCivqpUrUICBoczGBJoURBAqSCaFE+1upG9ejcWWEIZuQ80Wp2hYlxk8UB5XsJsj9SrwrtA1NI2H5XlPYtNVolb0UPPdoGx/T9n+iJKjknWi/rn8odNF2Yw6L2e7jWh5RnPELJdq06xXE2bWH6NL364aGlXYC2ndAif2FITcucwGvGMyqWUigbsYpmUcoxrPLBZBXglPxbJ/XtmC+TNtm2iZOs0UDvYZ6GT80/FNhgRaepeNHCir6jxaWAFgzrHL20ILpPkOPpn6pPpdo62cEvZY80izoEH0bKwPbPW+NnT2YW1nQYi5YvHSDFBVV2X7m2LbWC3Lu7H6bC8CM3n/GS+fcocFec0vJzS01X2AXrV/vlc5duGIw1yYlpWk9o9Ld3WLz9LXNtVeDPrkN32U+bW9k3G+hwffhw8ctAT+qsw8fPm4IEEogvmgbIL9FJdVG4NjvwZO1giow9fd3S09vq/nEIs2QR5IzIYwd7fXS3lZvx9AihCYmZOGCRPP/ZZqYSmajPogdwhh+sgDtKn5rkEl3/cwFJpqPNgNyuahipWlCYmlgg4EEi5bc3dWshP6wRVCdTFYZn/HxEbuefMRZ2flmlhg9RoD26VxmGpoaLaujvS4m8c3MzJdFlastqFdyKn7NsYjvAhV2R5X4npMWJb/XSnyB96vApZA5gkYRrKhSCezarKCszFaiqweJYNyn8jUmxHl6fIUey1PSALHEdDlRzylUkrokMygJ2vXmUb1nug9tcONwWH6g5PP8YNhIG0S7VonvoV4x0osZLcRzRXpQcpV0Fyu5wteWND6QNzhpkg6VVicNei5+wvjRYhaNNpZUSkuyArJRic863YhsTI7eo3rOT5Rwk7KIckhphKlymRLd1XreGu1DidZHDuH3usIypMSHCM4Q3OXaj415OgbZrrzh8YAFlzo36EgWuXortI2kN0rVwgmwRAogiBTjSUCqM+S21b95Evi8XnCPGD80nBBSFimIpk3f4oHUUTqsSl4D0qRj3q2vC+XMtD2QZLS25L5l0YDxwx9aH7e4SNfz0KoTwAwtMaTZxmCmlc4StI8x2Kr3Cp9dFmC8Dk459nqQ5w5/dKKD9+jYQH7nqZnXBOYRhC7y9VYv3mA+vrZfN3x86y4ctcVF5p+Zvf/O9BlXDeZPFiDNhDozLzIHunmbqNHpGdk6RyXavIfli3PluLbRoR/MZaHQRZurFmodzmrGudG44yHbOO7Dhw8fHnzi68OHjxsGBB2IIf61EEVn6nu18GMaA92N9qGt7YLlrPXO5RMhB+Gmra1WalVY6+psMmEuJ6fQfGZjlTkZEEdIeGFRlQlhRC7GxJprZ3J9NIhUTYRlUhk54hs5EAXKZI4cUbJ+7uwB6ettv4qsAs5BQMSMOSevxEg1fY0GBBnBDw0yfnbtrVcTX/yJc3JLZfmKrZJfUCFJSSkmCE4GguG4jjNpS66X+EIYuIpctuTHTdcmQSaV92rdIv1KXH7aFpZvN4SlRs9BG1qh5Ces5Mv214dkX2/YyM4SJYyjSh6ebXFpjojsjCaXHL4/ag6btpdRoU60o2iOIcaeFhPT2DItO1U/25TgQo7pfRaF6IX7lEz+XUNIvnkhJC8r+W3U4xAxy89KP/Sci1p/zYBrw5/qeT9Uwk29mMKiJSYIU7qOE+SctpKb99ta5p/UhIxUU1WpEkp+3ihvVNtWp+3H15f0Su91hyVF61uapu3VkSO3MObH/68eI0UTJJn8spgGQ3zpL9Bi5wSYMOMefSYS/AvNNEHHpuIKBOWiXdw/FioYazCTNnEOfUDr26kV49NMyii07HGhF7FoQZAtCDq+0nxORdCvFRTJQgrkd0sOkcGdzy4HaLenseZvSPxV0H0p2jA0xZBfTLspi/PnobmzBtMIQldKcrpULV4vhTpn8Z4T1ZkFReIqeNYvzDEzBfMFhBPSnJNbYnOqmz/cnMdclZGRo4Q4385j8Y/5z1mzzB6UHdRxdgup2eayguVPWjq5hDOs3JDWG9Z6r2Ue8+HDx4cXPvH14cPHDQNCCNpFoh/ja0uAJidgIRpeBuclKvnFZ5ZAT5jSucApl4UxyCAb5s74p7U216hA1aICUK4JQ47oqWQ9BRDYIIxofxcudNoI0v/MxuwZucoro7J6nfnNxRa1HKEmwAvmyaQuiiUSYzqIloRI1IVFlaYd13k0ctTBiK+ZOveZeSJRVV006cuAzOYXlMnK1XdKjpJnUou4OfpKUBYamwvnD5ngiwDMPtp6rYA8EEDpjJLGNzqclvTp5pD8SD8hsUQ3PqfEab+SmBeV8D6tRPbl9pCl7iGlENrVl5SMQnA5nxy5ENWf6r7XdbugxBMf4phN1H2QUsxxCSR1UK9j9DAfXqREFbL1dBO5eik7ZNGjITME5SJP72u6D6LLObSLHL3vKkEl4jL+wlRJ+RBboiKjBaad9O8F7Qs5iYlGTbnHtf8EdHpGy/gR5eknwZ12d6Olxs9V5JyNEX119b6pJBffZbTBb3a68WE88MkF135XYoOxwc8abSr9W51BZG2tJU5FvIL4XqOpZdy4Zzye3IuZtM07h/FmW6g7iKqdmaR/XPmYX4YeQsNOPZg7s/jAggDNnEt41bMIgNn5uqzLGl/qJv0Vga/6te4SVkcmQ3exaMD48fydGAhbO3kfruN1mlMwZzIvkk+9sLDS5i425pNRJa5trbWWq3fyfDITMEcXFVdLcUm19jdB51GXy5cAfDw4lH1g34vS1lZni5rMv7MBbcciJi+vTNauu1fuvPuzsm3HE7J+432yZt0uWbP2blm15k4LrMUiJC4t1DlxzW4sPnz4+LDBJ74+fPi4IfCIFD6s+J6i8UXjioCFQBMNvqM5hRhDlDFF7uuFKF4uh08nOKkAPjYiXUp6SX2k77odp1wELs6ZVPwlUA/lZGTkmUkxWgS0vmiYMaNzdXnTTzw4zUOWkkvMB6kz0sQrwD7aQpm0E1PugRgaZtpkxFfbVFyyRMlrOTsjRx2oD8KPvzPa446OehNeo0E5+PCtVEGQxQC0IJPH2bVdyeBQv5w9s09aW9CuD9g4TN/v+EAbhiYQs+VTSuwgR/g9nta/MXOFfGIGimYY82Q0Y5gIsx+C5+0/pcQBkoPZKBpGrqdMehFP40fdEDjyA5N6B1/SLdlBC86UpL8zXbqfgE6QXsqCeKH5JFI0kYdde52fJgSdegn+BHlBs0y9aP7IA0x7TkT6d1I/64a1/Vo3fqj0o0HLpwzKYjupG4QIrTRPKcSRvMHe8bNKdukvdbH/ROR8yFNMDeMcgaIxJSaiMTmJiVyNX2088NoRbZs2cd+4lns30zbyuNN3+oVlACQazb/508YpQ3mUmYFTB2PDPbH1IP0+w2qnBa8H5aPlfbhIiW+mC6rlVYBf84+bSXXktP1peoyFAAPn6PVoet/rDsm7toDh+ugtDNxs8K5Depk7iLGA5Y03N+B2wpyJGwmR592i4ZVz03TgdpQtWqakernO38nmz0t6JOZwfIjPnNpjecGZb2a7uEZ7EBiZD1evvks2bn5Yli3faguOWPnQJ2TQpORUKSyokPzCcvMvJto08zm/Ee73wocPHx9l+MTXhw8fNxSYFSOcZOcUmuCVkpJhAsvVIN/kQhN08I3F5NkJN46seuBvBBrOHdPz6uqOmRkdwlBuXkmEEE4tYCFUQcLz811dQ4M9pvnkuui6JsM7xDmYJGM+SI5gF9kZMfBKoHUwX7SFiaZZRsM6uQ7GAtNDNL6lZUvNHHEyKIeo1giVNecPWaToy8SXegOmeUYAJZ2Itckk9CvbZPXq/2jMEUrbVejFXNG153KbrgUQRIgi5seYIXumyBAJyAXaOv72jnn72bz9nE8ZnAsp8q6PR3qB671Ivv6mED3564uCsjNPCYxey08W2thnW51mGXhl8UnZ0e1lo16P8HpgeKxNetw7n0/OZT+nev2ILu/SOZHy2KLHiE+vLm8/51PWfIGi6Q91jOj4QL4xecb8Gh/seFXziOfpI5efFLDFAhY0ZtNOxgmC3zDMPSOyNibUSmy1vzGh52I6T6Azona36zbXAaSYhRhzgn0RoZnFEoN+8BcaalJcsZjBfeG8S2baegILABDe3zsdMi0+RNkOzVH75gQ6jjz5LCwy56GhZT4hrgI+ujb/DfXZopzdmRk2nvkW4lxZucaseSCdDXXH3bzSVmtRn8+d2WcLi6JznJuPZg40x0Sc37Hzk7Jp6yMWA6Gnp9UW/oiCv/eD5+XYkTelof6UWezgZ5xHsK3UDHOFYbtW02ofPnx8eOATXx8+fNxwYHyKaR1BlyB4kNmr4YJhYbKcnJJmglpT41nTSMYXYJz5MxpitA3d3a1mVp2dVTCtoMVxC8QS8ant7WkzTQECF8Q6NhxphSwiNC5ZulFS0wjiEku7ehkE1WIBAM0vfrrO7I+pTnsA8dV20OayRSsuBaCJBu0h9ybCHD7O+MxBqAHV0qZMFfwwvV66bItpX2LJr5yHaXVfX6ecPL7b0ixNNim/3YDmcVGKWPTkryjpzdbflmN9EEsdAB0bTIwxX0YbC8GMMSwfWkA0ySLEGLF5/rlE0obEg4GJgOUURmu+MkPfv8j+WCCAGXmaQ+GAabHReDOmbDOCuyWWOqhvPGwRsjFpXkCdHJgMPR/CCTFHHwkBpT/umXenXA/QQucniezKD1rKLYKOWTv0Ay1/i7YTH2xyPBPci/RTVZB1be/JPpf3+a/rQ1JD4DU9/1Z9vnjvR4YHjKguqlhlljXMKcxBLEgmKWnt7+uSwYFuW2CbnjAS8M2lRFu8ZKNUVK2xsru6mpSInpRTJz6Q1tYLpum97Hc785FhTiRwYVFxlWy/4wmz0GHee/3lv5Ujh1+XlqZz0q0kmPYSo6Cx4YxZ7KSn51ichE6d17o6GnWfi/zs6vfhw8dHET7x9eHDxw0FQgea29GxITPFtVy05usbOWESEMjQCkMsCQyF8EQaH8jZZAGG75yPWRsaVTS/RH2G0KLdgBxixhuLlLKPaxGWELL4DjHFNBvBbnJd0YCEolUtK1tuUU1J3eHmw9ggTy6CIW2BoNMfzqcO6oX4oq2G+OKH56Tvy0AQJYpqc+MZqas9buZ8nnDqTBTDJtAuXbbVTMp1ErRyJ4Mx5F50dzfLsSNv2UIB0+xUfb1VQe9oNf6Z9+QF5ctKeolUjJ/xgZ6wBRzihCNKUF7Bt3fUaV4/7GBcvFzJEFxyKm/MCsjWnKBszeYzINv0c1NWUDbofnx8MWOGXBLcCaIZFzqe+Pvm6u/3aChgWnTINHXNhPxyCudhyo5pOPeDegs8whkDXJOrxwkixTVE8UYTOxdaccgtkbU/UxqUNZk67/BK0Q4tG1JMALRX252POm2mToKDdYyI+XqTTovgW5zvaf5vHrzUPtoOa4hrDe822+jooH0nMB+LZCzGMQcRH4G5jPmJeY051yLr0584C2LMIcxZiypWmvlxUfFiq5Sge/U6P9XWHrUFS1c3ZcxuZFicIwUTc9nqNXdbLIbDB16Ro0fekI72BmsnC6ks2o2ODOu83SYJwQU2F5eULrWFwc72RuuzN8/68OHjowmf+Prw4eOGAqEDAQVhhZyP6Rl5pmVwAlFEUosChA3CmppKBOYKGR4esIAl7ly2q4UYpz0NyJiS1uamsyYo5eWXXhLoYpHAywibmRxm2BBBroX8TiUsMfehmc7MypO8gjKLMOoIaBxo/RB5opH2KGmFpDuC7cpCu51PlGglr5h6T24uJHdwqNciOjcp+R0a6DVyC7geIXTN+l2yfMU2i6bqxujqPkP00Wq3tVww3zvMGy+bTN9ewI8SIkJAok8UBy1vL4G13uoMmwnvnblBGdaT3uh06YEgSx8F4sudZ1wylcQtV1L3WFFAvlaRYNrwJ8uC8qiO1f2FQbm3wOURflD/ZuzWZjp/Wq6fjifkprjo2X36yJNuCkI6GyIKSYRYkquXXMtLUjETj29mDYg+TbqsU0pC8edG+phFlVfAezMwW8Yf/CklvuQ1vkTe9RMNOb7nEF/qwxQdDTf+3XsjgdcIvIXJ+kxI//zjcgyEmNBJBZNgYg3k5ZWaryznMn+w0Ih2lQVATJ8hkg6xyyKCMnPflq2PStXiDbbISEApI70XjkbcRrx5efZQMVIy0nPMQoj0bESgh/SyCEqZ/D64hVC01kGbH5OTU527SPlys95pb68zM2uVBSO/NT58+Pgo4nYgvv4M5cPHhwxOIBPzzyIq8YgKV5DReOSSuYXJIi+vXDZteUS27/ykTiRJSp7HImdcDa8szIhra47IS89/U86c3qvEeVDrJzVS7KnFtSOoQlOB+ZOhwUhY4LSpCIuxgPAFcYWEEoQL4WoqOOIdMIJ8591PyuZtj0qWkn/IMn2i7clJqZKoBJixmjwsjIcL+uVSj3gnkM8YAl5SqgKikmYiQlOXq+9q4JdHxGx8e11ezdt3umXEIbI7leCuV9LWOuIiJZ8dDMsa/U50XoISnewPWe7aW4OczB+81DuQygeVyP6fqxPkv6xJML9nxiODR3qKMWB8PF/kaaF1Qao/UxKQxUpc8W1mISL2U3c1qAMtcedYWH7cEpJnWsL2Pe6vvx7DZ5s8u1/V/uzKC1ikbfp8LaAurt+UFZCHCgJSpoTafI298rR9mH7XQ+r109vNPgKioQHm+pv5TLGYiKULJsxoaJmDSO1DPAXefxYMyfvNOebOoO8+f7c0nZWDB16R06f22PvPXMb5LL4tX7FD7n3gy3L/Q1+TgoIK0+xSBtYmEGIWzZg/IMlbtz8hy1fuMAKtQp/VR7o5gloxX83J3KLjS/sW6tzPBibPbdTl5tCg9YH5k7nt8m/FTbxJPnz48DEDONWNg336Gl8fPm5veKQU/1ZW6zG1QzOZmIiQFo80umBXaEpT0zJMm+vMnvsi5PBqgcbtcz64REAeU7KIZjQjM1eFIkyNY5sAA4g2ml98xQYHes2cOF6aI6pB0CTVBkFX8vPKTOsQq03RoN3UQdAWhDQKYkwQHPHNLa9YaWODRiUaCHU9ve0qrH4gnR1N1j/qon3k0Vy/4QG9frNk4D89BQknkmuTCr6nTrwnHW31Wu/tmfaDO8hI5ySKfL4sQVYpsSNvL2mU8Nn8bGnQohS/1+XSDxFJmFH5sJJfzI0x+ca8+9HCoHxa+48WtyIjIOk6DpBhAwMXa4tgxsOj10BEc5RMj4UCFnSqadRdP80rcBl6HmSZa2l/SZLLKbwQgh7VpkvQ89G6Fhr/CVg0bO/a2WibvcUB0l09qeP0UGFAckmtFA392qSk9zVLreXSGXENzcLUGT9jnqUb/TwxdzFfMvcQy6C0fJlUL9ngtsXrZfHiDVK2aKWUlRFpeZkUFlVLenqWLQZCepkvmN9wtWAfFjGYFOOKoQVbgCoW58wUOoU86cWSX7hI8gsWSUFhpZSWLpXKqnWyeu1dsmLVDiXH5ebm4dKjHba4AeQGZ76abi6cDsxLydoG+pSYlGxzP8R6BDcROx7Uuc4RdlxoVqy6Q8dho6TqNQTYunDhiM7P+lAqrrctPnz4uH3hmzr78OHjpgGCNzExbkIX0Yvxr40t5TowxyxQwQZTOnxgEdi6O5s4YoJaLCkbIcfInB5qaa4xs2LM8vBlQ4Cy62ICor3AhEGEqcaGU6bhQMCKTEWXQB30A4EPLWtubrEJkE7LEb8/DmHTLuO/RhAvIixDoNesvUeKS5eoIDl5McDVTWCr40ffMTO+iYsuABemidXVG+SOuz5tptpBbVcsYk97AYLv+bMHLBqqBZ7Rc71jtxPoIiSoODkgnygJmp8owauIsrs5Oyj3K+lrGXHmqOTVVd6i/Zx8Fz88gPgRkZix+NXqBNmQG0nLw2M03eN4rdA6MU+GQI4qASEnMqQSbepMHilOgThiJk00ZLSp5F3G33gqJCuRJ4J3unYaU2l8b8EMqrSh4LyKFMYqIJ/U8aomknP06xYBAdJYNKkfdmSXtnKtR3j5+0aDd5WFQ+ZDSB6mxjt2fkI2bH7IctkuXrJJli7fLCuVlK5afZdUKUnF/Jf4CgStmrCUbc7qAzNgtLQsxEGO6REWKNRB+RDcJcu2GKEmRy6fK1fvlI1bHrG/Id4A7Sp+t3s/eE7q60+Y9tnNmdcDFvVcRP+yipXObSU10+ZAyCzPF8eYz/gNWb/xfkt3RMTq9rY6OarzG/M3vwO34/zmw4ePuYNPfH348HHTgNCFthIySjRlhCc0ulMDcpZgWl+uQStBWqBR03pOpVkgsIoK1EN9JgxxbZYSTshifISNeFIHgtcgAmJvh+isQuMj50QDv8CAJCmBhbSSlgiBbCZgMszKKjQz5erq9aY5RuDEJzmardC/cRXw0HacOPq25dykbbQJM/Ct2x8300Pnyxy5aBIQRHVOtOBdp09+IGdOfWDfr19AvTmgm5C9HCVBDxQEzOyWvzFdJYgTKWqebQnLK0p68cvk1t2ePZ0aaDvpF0T/S4uC8mklcuTktSc13mPIQS7il5bP6I1jdvHMwKkEhEK7zicmwGhhWZSYKSCR9AMNK/6yaH0t2NUU7chYEJDiJGfOTn1nBi83PdZrimbZi25NcK8vlAXlqfKgEeBYTYWIk6YIM+xbJUUR5spYrRSXLpb7HviKbFKiR/ozzJsTggttHrI2aj+Zg/gPixnmvcqqtZdy7ba21Jg/LuX193Xa3IjbRl5eiWl5ExKYR7xoyM58GNJJUCxSBbkgffjZsi2QmvOHZd+e5+XUyfd1Xu+2a+LPyTMD1+PGARGnLZnaB6JH44ayqHKVzdGkTMIMG+ILQWchtb+vQ9596/vma0yfbtf5zYcPH3MHn/j68OHjpsEJNC7QFSa5CFT4krmV+chJMcB1CFxobVPRTujcg9ADgfZC4nDOZCCEURfnYeqH7y5RpSkLn7dYTBFhjpy4aH4JdEWEUEyPnSB4ZR18RyvMNcXFi02DS0Rpzp0ariwItqVfyimya61dUXW4vzGH7peGupNy+NBrVjaRS1evvVs2bHpAyi09iUfmY9fL+DIO588dMDNAgoUhFE7uz20DbTa/Pgj7S9ICSmCUMKUGJDslKAlKbt5R0vLdxrAc7nNRh2+Whm4+gXY1TX8ticr8RSW9+PUW6DhYPyc/Buzkl1UxAFFUgnqoOywHdTveG5ZjPWE5PxCWzlEtV8cvSQcsEZPjmQyavkbZSkSzlfx2jIl0KcP0IiDP5HIeQbTE+NJCMqEq+A2nY1scrwDdT45fNL85SpQZh2EdDwKYUc64/s3GGHH/SdFUlSpmBk7aq/sLAlKVjmWIlhU9VpH69ui4vNwelv06LrRtNqbUcw1vLoGAkjZo05aHTZtboESP+YN8vLzbzIfMRcxVuHcs0P2891i5mGuJbiys8R3NL77BWKwM9HdbkDvmSBYJkesglomJSZZ/nDmJOAK4pdAG5jrmUrS8J07sliM6JxG3obenI7KYFnnQrhP0mvKw8hnVdvK7ka5zJe1jToZwszDJHM9CIHELCP535sxeu4a57bad33z48DFn8ImvDx8+5gzTEzx9ie0tviyAOI1A0Hxw0UjgQ4agpRPElOUx33A+wluhXjMyPOjMfiNagXhCjiPVAfM9w08Yk2C0FwhxsepjH76wmAhiHtjb12GaDAsQo/s9UCabZzIMgUWjjNbEzY3TwyJBaxkIk/Qtunzg+uTqQDPT1HBaBd5Fsn7DfbLzns8o2a7W65yGJh4og/ah3Tmw7yWpu3BMBVfMBW9fwZBWQ0ggNQnaB/LL5ivxGlVSB+n9TuOERXeGiGHyOx+95Mm5maNH/aQfwlyXDdJrNt0xwFgN6diQCojFANLw/LA5bFrx1zuIfB2WvUr2nOlw2NIhQX4Deh2LBmxxwTn6q52jRDVNNzSwF4ZoncNMxojy4bmNI2Kmz0XJASlQGYHypkJmUkDWKvHHxxvSTDRvBIgsJcWZkY2/McdmYeDXFgfl7ryg5ODTyytzuZmXQH7i7zc5E3n6Qgtu5mvCu4umt7CoSjYq6d267THLu+u5WmCyDAlta7sgnZ1N5jpx8eKokUauZWPuYp7IyS2S8kUrlRgSw6DNtKIc4+/aC0eku1vn0/ExWaikl4VJAuoR2ApCPTI6aKbRXMtchNXI229+R86fP2TzE8Idi2lzBW9ugoyjpW5oOKUEf8T655F1iD/+yeQlJ/IzkZzpj91Y7fdNvXE+fPi4JXA7EF/7nXF/us+nnnoq0NbWFhgYGAhoQUaAR0ZGgkVFRXwPKgEOakXB8fHxoBacoBUkKCGGACfouQs6BlLPW2k+fPiYGyBMKWljFd4ELE/Q8KACh73IkFwVhjDLRQtx+dXWmUOvR9NJ7tl77vu8BShxpm0xpNEIPGEIMziCPSF8YdqGwIfAA4GMB45DSssXrZAHHvm6VFSuVoHbC3Y1uU60QQEVCNvl5In35ZWXvqXCFblzVYqeBNqMxhXB9L6HfkZWrNzhTKMVU/Vl5giYwOdFaV2oAiz9QEPsaVemqocxQTNika5f+KaZiU81TrcL6DFPA0GdMH0lNQ3fMWftU/I2qPIvhG9K0nYNwGzW/QJGoiC73TcM1EufSpPFgjP9XEWCBXy6SnsJIn2vGQzLX14Iyb7esPk+QxCJSozvKuDxQavJIgFm4sn6mZsYkAfyg/JIYUA25ehByuL8yXVEAQ3r860h+bv6kGlNB7UO8zWeIYjSjLnz0jSR31iaIA8pWSWI1lR1Aq7rHgtLr95z6kTb640T9aMRxhw7W19f49JeX6Kh5/WPiezuCskfnXPtv9npr+y91rZmZxfKfQ/q3LJiu1msEKUeslqjpHP/3helo6NR5zdl6RFACMkHvnb9vbJ46Ub9nm5zBcSU+fr4sbf1upfk5PF3bS4NRF4S4ikkJaZENL7JFrcA82Y9wY7jU8uCJYQbrS+E1xFNPWWeSCZjQEAu5l6CbK1avdMCASanpmsbU6xfkHQyBRBR+sSxdyzQVq+2c2q3Fh8+fHwUUJQ1+u/1g4lqXOcp+5y86X771Pnmin363c7XefPSJ/uU0E4oz5xITk6+qNxzQrnmhHLPUFJSUqi3tzfMZ1dXV0iPh5SXhlNSUsLKVe1X54033uDT2wz8zHkzqH36Gl8fPm4dEJgKYpubWyJVi9dbSotly7fI0uVbTSBZvGyT+axigltYVGkaWszvBgf7zLcMkuwJSQhPrOgjaOHrS0TRqyXSyXAa0rS0TElLzzYzPDP1UyEMgsjxWEIY+9CEYAaHAIgpM3l13bmx60SzgrYFv1pMAanDEfjLgNwj/EFMzd9X20M0VBPIpuvKDEFZKUp0ieCckZFnWg7KNsF4GtBXchsfPvCq1NedsLQkHwbi691hgiJ16s9U4zAaTbEIzhAwZPm5JL0QKX75kpQDoI0kpyxmtRDIG2kKq9WZ6e7jRUF5ojgoKzN53nVn9KMQaQ/a03c6Q/KPjQT6CsmJfpFWfX0hviwK8PjQLy6FPNIXNJ5oysld26WfrfrJ92x9ZDBnvjTwMcBjlaVt4z04PuBMl4G1bwbgfnHvurW+iXBAUrW86lTt3zQEFNKfpkQ9NzlgAc8IdkaKolLdivR69lNW3GIi7SOC898rad/f6/I+z8ZXeT4AmSUOwFKdX9dvfMDMm1WmUfLJgtxuI72Y/PZ0tZgmdljnWPL0mumyfi/Q+RcXDAggLhiYBGMmfOrkB1J34ahZskBmmUeYx0J6fDiiRYbg4jMLgezqarLAUl0dTdLZ0aD7u2weAcwvsebbuQIKFn4f+C1ZuWqnRZNetGiVWe7wm0H+XlxmWBxgH2bdjBvzMfEkuH4+2+fDh49bG76psw8fPq4ZCEj4fhHJePmK7bJp8yOyeesjlt5i5eo7VTC5Q5bp/iVLN1lAFQI34VvGar1nQoc21M0dOnuEXC5Kj/zmF5TbudMJKh7hS0lOl5KSJTZT4LOGsBNPA+F9R0Pb09Nq9WA2jMkzGhQn/l8JCCICI0STaxD+EPRigb4gkOrcY0JaUpIKm3q919brgdd2+oZQZybS0ywQuGvCZhpI4Jn9+16yMWL/5LG5nQHphKCYplI3NHwz9S+dKRhphgzt8rKMgOzICcqWbOfTCkmjsrmsLx5My6wVlSWLfKMyKHfmBp1WcvKjoOewILC3Jyx/Ux+Wf2p0QZoYF8aIMiCZ9Mnb+O6NpTeGkN7j/WE53ieSoaQ3V3+30a5zLCa0HZyHZrVGeRH+vmhgZ7MAQVvoTt1wWMm4C1yWSZ30cypwEdPK5LGItz8KkP6zA5iAh+R7TZdJ7yyaPS/gfSeiMkHsmOfI0cvi27kz++XAvhflxPHdOl4Bm8NwlWCuYs5J1Lk0MzPf0hwxB1sqNyW23d2tcvLYu0qYX5DGhtOmMcXtg5REDBBlscjmlcWQkfKMfL5snubVjms9N2IeYf7EmmYd7h13PSl5+WVGzInYTx510rMR+A+rFnL9Ev9ggf7OMNd1tNdHNNrTPTw+fPj4sMInvj58+LgmIIAgRKxcc5fsuu8LJogQTRihCwHIReGEmEE8wyoYJRgxzcsvt/QXa5QcV1Ss1gkh0bQOpL2wQCwqaCHIXFRCh2aC1ECQYEfupoKTZBFqMIEj5QWa397eNkvXgXA2GZ6ght8a2gCEOYJrpaRlmLnc1dB+aPsQDmljT3eL+Qkz93llAf5mo0z6Rf5g2gPp90j+jQYCKvfj5In35PjRt03ryz2c7EfsY3qgCSWC8DYlvKQL+plFQVmXFZSxibBpm1swNFDMpYY5FohMjIkzUZwfKQxKYYpWOJnQ6S58dImw/IfnJmR3NwTSEdlZEVDduIZPNMQHe8PSPhqWcq0TM2gzfJhcN9ALUvTCqtSAaYxph/slv/QxJTiHDf/tAW14l46vRe1O1r2x6rse6KvAa392MCx/WhOSHzaFjPTSgJm0db7g3tOAzYdEM1677j5JS8+yuaSzo1F2v/NDqas9bt8htHpy5EpnkYPmc9d9X5TlK7YZAWaOZAHs7Om98tbr3zHNLcQVC5u7dz0li5dukP6BboubgAbYmyO8eS16u1Hw5ioCDa5Zd7ds2fqYEfgD+38qLz3/TTmonyeOv2t9OqMbJs5tLTXW95zsIr1eBcyaI+anDG5k23348HHrwCe+Pnz4mDUwkUPTi7/Yhk0PyvKV282kzJFLAqhwlguk4kmnCC2QL/MVS80wIQsCSQAoNMYEj4Js9vV1GGFE6MJ8Ljun0HzLuM58h6cBAg0myVZHJGgVJs3459IwiPVk6PxgBBUNMQFf0tOyTZvitT0aCI20hWOjoyPmRzauwmW8cscIwDLQY3WjUaG/OhXp0en7Mldg3DH7JijM3j3Pm88b3xkrNh8zg5n/6s9cZYpYcKQvlAflrtyAZOl3/EZzFwbMn7R2yPnNzodPcTQgtOTrfbIkKGsygpIcy1BB6z+iJPXp5pC82qHEXMknWuFraZZdo//QL0zIIaE942HzlyWYmPnfxgAa5fwkUn1iEqjFAAD/9ElEQVQ5n2tSSjE+7J8p9HS7tlPZPktgWXpxEUR/FmXEBWVo2wn49X53WP6+gbEKWXAt2jwXVVwfmLeClopo8dJNsmTZJpvX8K1taTonBw+8Ij3dzmpFX2h3hcpjLPwRK2HN+ntsYZJ5FqANJXf3wf2vmIYUdw1iHWze8oj5ATPnjuh82NFRb4uGkOKbDX5LaAfzMybOaL5rLxyTI4dfV7K7TwaUqLtI1gOm3R3o77KFTNxfWAjl2vq643Zc5UB/3vPh4yMKn/j68OFj1oCgZuUUyc67PmW5FNFk6rs3rVYW4UXfRdMCoxEmjyTC2KKKVabZhRwPK+El/y0CF+bEnIN2IyMjXycApoDpBRbagWCYl1cWCf6SYDlr0V54bYwWfBAqLTiLCkyQd/yQETJj1hUhi8kp6fbZUH9KxpSg07foMgHlEvBrcLDHoihTN2NF226MaaCWr3WEtd621jrT9B47+qYJyZ5m3sfMAJ/E5LcoSUy7+rmygDxQFJQkOAGPlJ6Qn0wqnYASwrC0jYr5/M4H8aUtFLtQfx23ZQfks2XBS8QyGpyHdvqFNkfmIKrgetrEpTw2mP5Cfs8MOAKbnehy6cYze2ZdqFB/50lLdAp/X712NgsDnMf5mGjXm9mzSEVKUFK1HUagZ1jOFYhcxwJCt96v97tD8nRzWL7XFDKT9VvBvBkgW0FOMfHFWoYcvJBcyB3mvWg4h4f6bJ873z0hBLVat2GXbN76qOTnV1g6Iq6pqTkse97/iV3H3JibVyKr19wlO+/+jP1t5WgRxAAgQvItQXz1d4P0c7iNLF68waLmHz74ilw4f8RcYxK1b1gP0XY2W2jV8/n9KClbKsRawJwbgszCKnOzDx8+Pnrwia8PHz5mBX2XjBhiprxx88NmSubefYSt2QEBjWt1nrCAJKVly8wPjZyTQ8P9Rnzb2+pNoMHfNzkl1YQwJ9hNDVc25WZInl6L0IhpMqTP4Uptp6exJRUIAmJBUYWZWMeqj+8IUlyDlgGzZ8htLK0vAhhCFqQas0Q0xNk6ZplZBUbwr2XcZorLfao3zcgHu39sJo5MvD7pnR3wp8XE9herEuQpJZrrM4PuB2nS7UPrW5kaUEIYtoBQXqTkuRxtHkdu36IUkbvzg3K/bgTZugJ6HKJ4WtvxkhLfdzqdvUQ8Ynot8Mo6qXWMaGX0Oy+e2bN+T1aGyvhAKPEXrhuaHbmE/LLhJ1wzFJajfZh6u+BVVudsQKWMWWSM/rKW6NNhea/L5eqlnpm2a77BnMs8VKoErrJyjc1lzCkE2GM+ITAVFjIeQWWBD9K7dv0us8hhYZHzMXuGzL7+6rdNU4zlDvsXL9lkQQmLiqud/6vNd2EjigS1YuHMDcbNGxHcYOgfgQLLyldISlqmuW10tNc56xXaHQV+VyC9LHwSsR8T6cb6k/qbQtqmwUtzow8fPj5a8ImvDx8+Zg4ViBBAIKFLlm2WJUs3W3Th6f1vpwdCDUQTUo1WFNNnTIrJEQlhxezZi9zpyCjzzfQgKAspOdLTc0xLgABERGn8etE8ewKQI4JhM3lmqsGUuwCynaT9i1GXkUcVtiC2kHMLdDWF9I2GG00DZoaYXVMPaUXoL22CTJu8OQegL5SJPxvpigheQ8oSfKnp5WQh0Ud8eLeEtDqbswLy1YqgLE0LSIBbHeN+YUaMGS4aScyKawYvE7a5Ak8j5a3JDMhduUHZqO26ipNoO8b0tXy3OyxvK5k7r+1AMzqX6x0UxRBARPt1G9JOV+vY5Cv5vao9QPcREKwgKSCDem7baNg0uLPR/ALOt+jdY0rORlhgYF6CdCuRpm4eb8rjM3rjnvGp1zcP67h0iDzbEpJnmkPybpfLN0xfrtUUfL7AXMecR0RmtL3ESeAdN+LbVisXIL46nzGXEeyO9GaQva07nlDSu9Ii1jNHnz93UA4deFlq9JP5lDLYkpKdCwZ5wJ22NGBzHnEAHFEctnaw/+bBualA6FkgzS+osAW9jo4GayMEntYxVirnmRUOcyuBFisq15hFz8nju23h8+L4uD8H+vDxEYVPfH348DFjIORCFhG+yE9bWFihxDLRzNCuFxA/hDOIZE5OkQl3pOoZHu5T4a5O2lprJSU13YgvG0IY23RgXuI0/GsJvgWpHlchCP83Npfv0ivLfeKXyznFpUvMzDpWlGdIqieIoSWG+FIW/YjVLidokYN3VFqaz5vps0eUtVYrC+GWfMGUcS1w2mWuFzN9RGODefNBFXYZP9+8+dpBLtvK1KBsznZmvWZeGwu6n2OQO8yMzw2GRXmZkbW5Gnot1rStd+QE5Q4lvhVKNq+C7hpSUvlye0gO9DqzZMjlHDXhEigPokjaI3xiC7XfpHeyVEcxwBhkJSkB1sbg50tO4WH9ZP9M22b90I2AV8f7nfaXVE3sU85jvrqj+jk8HrC/2XqVJHdq+9qVw50eECW6Yflhc1h+pKT3PSW9BLGifszZZ9qO+UFY51NnCePmATcfmLYzr8TIKT6rNk8puSO9UK0SX8x9OYd3HA3vmnW7ZNWqnZKenmskl/mJdEfMByz60Ukji1oOPrGkAYIss0hIOczzrTpPdXU2y9Bgj7XjZs8d1I/2GXPn0tKlOn8uMO0ti4mkzOI4xB2iTwyJRRWrLcsAvyNtLRfk6OE3bLGAMb7ZffHhw8fNgU98ffjwMStA7qqq18vK1TslLS3bCNu1ErXYCGsdE0wURlLLK1aakIL2gaBMTAP5hYtMWzqbujmPU51AtFLSUrMs0AlaA8pECASQRyI1Q349LTHb1fU4DQRaaQRLfJJJD+K0yK6syaAflI8pN4Qes8NzZ/dbzk003GgoMOt2c+nsQNm0x9o/NiSHDrwq7+/+kRw7gqA7YAIh5/iYHRgxNshZ93hYmkcJbhWQ0lTdO8Wjl7EQza+7L5BfiKelGpoDQKIhvg8VBi2ydC4W8zFuLXW+0hY2U2SPGMY47bpBmWxoudEsJ2vj1mVixhynNj2vSAky5PiUjk23thMSHO/0WOBUzoeoQnKJxPyy9vX51rCR2nPaDiJIH+gNWx5e9v9DQ0i+VReS7zWG5M3OsNQOhy1PMEG55lobfq1gmlGxyVnR6BfeZ7tvOqdA6LC2KSpebM8VBJXziOhMUEDiE5SVLZctWz8m6zfcb2nXmBOYl/DpJY1Zr/4dsHmCzroOYyoMOaysWiepaRk2B7FA19RwVtrb68wvFtzM+cPVHda5st+CD0J+CcjFJwGsRkeGtTcBm0erq9fJth2P6/aEFJcsNtJ/6sRuS/tEvxgTHz58fDThE18fPnzMEG6VPCEh0VJqEF2UyMcIZibJTgL7ebkxXyZfL/6s7lwn3E0HzkWQw/c3Q8lqakqmmRRj2tbf1yXZ2YXmv7tgQdIsiKK2H9NnbRMEmDIgt33mo9urx9EOu/5QJrmGMzLzlWhX6H53fTTYhxCFAIoZc0P9CfOvi0d8L0EvRGB10asHLHVIe2ut1NYc1etHzf+XMp2wFxvuXpCjM8XGdmxsVFpbzsuJ4+9EhNz39HuN5flUSXf6NvmYEjyykLNOJb6QrRxlSjGjCvNdt2ElmkQIfqE1JA0jjhTOhthNBfyN8em9Nx9fYxX2YxFf/Y6pNYQPUki0aR6nOWrC1dCCeQsh2/Q1UTuLz2/i1cYSBkzFCQRGHuHGYefvS27e2baP81kI4N4QTAzTaYJ4kVLqrJJftLsE08LnmjradEzQ7hIhmvbO65jMAkZ0FZgps6i4YdMDUr1kvc1LaCl5f5k3CdhXpoSPd5/FLNIXsehGUEC0tTvuJODgNvNtJbhTp5K+00p4D+3/qRFAtMnO+uQysG5hzsF9hXkR4otp8IXzh8w6BW0yozTVfHRjwLzpolWP63yHBQ8LAYWFlVJcutjav3LlDlm+cptULV5vczuuMgf2vyTHj70TmeNvhX748OHjZsEnvj58+JgRELocmU2Uiqq1Ulm1Rl9cTGcRoq6WbCGA/f2dJjgR1Kl/oCsSTMUz6b1S+LoakM9IGg8Vyoj+jMDT2nLB/FYJQEVkZefzO/NgTcxT9AUTZsrMyS01AjpOxOcJ8g5fNldGoMzIzDXTQhfoKraGmQUAUho11J800ztnsj11exg3T/MwqMS3ufmcNNSdsO/4Ml/W/l5dH2XrXGbmzIwthJfrT5/aY+Z8R4+8Kb09bSYkQvRnOjY+4gPSCuGENEGuIL+rSSE06RcKq39I11udYXmmOSyv6yf5dr1AUNcLngY2fI7vU+K7WolvWpygux0Q37awpVfimvl8CiibjWBejM/AxYCsyghIUaISjTivOuSdwFSmSR8J29jO1t8X8HgzvgTK4lpIPlpk+s/GAsAgZeu5aN25d965s6xq3sB8wDy3ZOkm2bztY7Ju/b3mUoKpMUH+IHrjOk+xWFdSutTmHOYHSCyfzMvMG5u2PmLkmPkBS4/TJz+QQwdftejzzMnMB5PBHIPbyvIVO4z4Mj8TtA8NMfM3JBjcCvMIc6YXUJDfAO4ggQZJc+TlSmcsWSzA1QO/3mOH39R+nDPTaOB+A9zvC9OrPz/68PHRgU98ffjwMWOYfKAbAhnmwggck4kvQgT7CEh15NDr8uOn/0j2vPes1F04ZpoFtLSY0yWY3yy4fG0seAIKgl1p+TKrH39VArQQMArNBvl68cPlvJkiWsNSWb1OBcp802yQvsMzhxvTT0yZ09IzVagq0zYQhIp57kogeBIxtae33bTRI0P9l0jtdGC8OFcnRL5ZOeSfxL8YUh+rS2h6EGprzh+SN179B3ntlW+b715d7TFLV0J5zrSZe+NjrgBRgmChNYSgVaWKFCixu6TV1FuOVpFgSX96IWQa3/kgV5SXqXU+UKjEV8mlke8Y6Fay91p7WBqGXaTiGyHfMz4W7Opi2MamMEkkJ0l3xniOaQ4EHn9oyOjB3rBpYq9nkYBLvfuE+bK38f1WIroevDkL7eTK1XfI/Q9/VYntEltoY05jnsJqg+jFLNBhAZOtJC87p8jmJuSw9Ixcmxsrq9fqnOHcT3C/wPd3394XTOPLvslzEnUz/6SmZVoAqFWrd9r8DGnGdPqYzilEjaYOzrtVwLyGeTYWMpgvk58Xc+7W5hr7XSA/8fu7n7GgfhdqXLojyLz3EEb/TtAtf5704eOjA5/4+vDhY0ZA8EFgmLg4ZoFFSGeUlJymAgUmeNGChPNJ6+xsVGJ2WM6e3mcr9JBecunW156wVBoWdVOFPcjdTKRRfX3NrBcBEU0vwUqIaIpmE19j/LwINBWLmMYDfdIJIhL1OdvIbU52kWmmu7T9lm9YBU9MiUuV7ONjF0v+M4GSsSEgTEuNCmEtOtFdrVmZGhSsZYQu2rX42zlCf7VQxr6LE+Pme3fm9B4zsSboy4Ru3AtfkJtfYMoLQUObiDlvecTk+S0lmd9pDMlPWsMWcAlNL6RrrsHbhuZyZ05QlqUpcfHWkKKh9dLGvT1haRpxhNKE/Mjh+QQkW6sz82N8eVelT1GrHspZSB8CFoyLSM9oaCHCHxUsUCFozbp7LPUQ2lwW0phTmAcgwKRKa6w/pXOvm49UnrHzmB+AuTwoCU5MhCxDegelseGUvPfOj5QcHjES7IjflaAsLFyqF2+QVWvusgVN6oMoNjU6bSlzmQvud+uAOY45mhgNpGeDpHe01UmD9hkS3Nx41mI3YNqMkEmf0JQTDbpEt8qqtZZ/ntR5WNb09Xba3O3mzhvxhvjw4eNmwSe+Pnz4mBXQSBYVVZmQhNCA+RgCgweTG/QfgpBgpoeJGeCcgb4u+w4pHiayqIrwEM/EhckqoCxUAWv6iMYEYcnMyrNgJi3NZy3oFSCaaXJKmn1CDKcr5xL0POYuNL+YCGIuCNF1vroJpm1BuwDxxdeY8ieXjbAU0LbrbGPmdfRvsnZlZsCEedxM+Kqq10lmZr4JwY7qXAb10WaEPwLbQNJJX0SdPumdf6A9JJ0OvqkEsSKRCpre7zaF5MW2sJwZRICeH/LG62XaW/3cDvFVUhnTx1frntCf5ON9YakfdgGkbpTG06uHhQFSG5H+KV2JbYw1HAP+vtl6PFMJMPl9SU/E4kL4BrX3ZoF3mPeVxb8tWx+V5Su2O4KqDw/mxb29bRZcqqn+tLS21hjhZT+p0IjwjFkyi33MD25KcsStr6/drEHw9YfUYS1z5Ui6RToEMPLirt/0gNXtghUGLYr+iaPvWPA9YhDEIs03Dy7CNVGomR9dUMBMnSeTjPyjEc9SkltQuMh+oyqqVkv5opX6uUaWLtti8yqElzgV5XqcuZxFBcbV3Y8P8xPnw4cPn/j68OFjVuA9z1Whq6CwwsztIGbu3fegJFD/ZZUdv9kmJYJoHDgHgQWChqahu6tFamoOm2ku5VigKiOV0WVdDQQV6qR+clfig4bgQjloSNDaujZFLpghnCZlwtpdUrbUBCQV1S3vI77K+ANnZxeZsKkzXOSqy0BggngioHZ3tZq5NG2djSDFufgKm8a3co2NCwIe5VwJiC/EZkLH95QFsKFNs63Px7WBEWaYeQouKOHFn/eVdhdBuPeiI7yQv/mC5we7VYnvioyA5MQJbsV6Sa2S8xptY5N+3ijiG6naFgeSILVKfpco+SV6sh2YDN23QI+VpwZsTBnDBm2v188PK5jrmKsgastXbpei4mrbzzzZ1dUshw++Iq+/+m3ztVUZxt5trmFRzsyeUzKkoKgy6p13g4sVTFPjWdPajl8cNYLLXbk8NbgFttyIT/Da9fdKYVGVlj1hczWR5j9471mdU7ut7FtpTlGZ0hYKGKuly7fIilU7ZNXqu2Tt2ntk87ZHZOuOx2XTlodly7bH7HP1mrt0bHeYVruopNoWNzMz83SeJ+L1Avsdqq9Xgq+/JbjO+POnDx8fbvjE14cPH7MC5ApNL6ZjCB8Q2VhEEIGOF5YoxQhx5K31zH8hbZDMi0oO2d/eVmsr7slJaZKZnR85J5aErJOAFqqvsmk6IKkAco0ZNQFPCEgFOSVQjCcIzgZoYGgn5efklhiRxqSQdqZqv/PzyyNnXolAwAXtwke4r7fD8msiSM5WA8u4oAEvLlliCwzUPXksGAMENPZi0kjkUggz/b1RghuBniA2XnRcCMr1+GbebqCrjD/9J4ctZI20OmCqWwCZI4UOOWi5rfY8z3LcGHuuWaxEsUq3Mt1iQs/D3JgUQycGwiiBp2zbXIN2Kl0TUvpuygo6zXQ86Dn0iTzA+CyzoECUZsbqw0d+yVnuLDa4HxC5pcs2W5Ri3nXiBJw+8b68/96PpbOjyQgZljEOziqGgHiQVKI6M09h7YK7A8/UQp2/MrMLTNMJoSX1Gy4qzA24a6ANJc/vlm0fM8Kdq9d78/jZM/vl2JG3LFBfKHRRr5nd/DXfQFOdl1dq7YbcLlm2Rcet0ix1CGxFHAZbGBgd1rm4y+JBYP6MLzALCEcOvSaHDr4iRw6/Yf08d/aAmXMTV8Eesxv5gvjw4eOGwye+Pnz4mDFMJkDoVoKHsFZevsII4iReZkD7SQRR/HIhvr097XoecwTluABYfA4PD1hkYkyKVRw0Mpus21RaW66jfEgh0U0hmUQ+JV0H5BdinEg5KvBhQu2mjjiFXQVn+kz5WVn5JlChIYCYE0grWzcnDF4pIGGmTX5ME7iUhGOCrfOOtWU2oG6ENwg3AioLDN64eXDj5+pvaTpv/m34u3Get3++wCjSo5QFIpuzA7IpO2j5aiFykMAPH0mJD++pMoKnG0Mfr/+OBLpIxpgnr8sKyAI9mQjEs81ha/dAz8eMuCotYFrfq6C72JukJ+JvfKyft8tdO4uqrhnUwcZzwfOyI5dAV/HNnT2kqiyQrb/6/fosNQ47f9/58JO+WYC08o5CNEvLlkpRyWIz0S3TuRSrEohsa/N5OXlit6UkYw500YsdvPcbDSW+uJgiM88xD3oLgcy5mAEXl1RLdk6xzZPERiA6fZkFwVpnmtDFSzbp8UIlyok2D+OGcnD/y3L+3AGdjwfseZ7v+WS2YPz47WFhE6JL/AgW/jAJJ7gVfr4EvSKw14Waw3Lu3H4l8/uM4J4/f8gIMLEniKCPRrynp81eCuvnLdZXHz58zD184uvDh49ZAOEALe64EUrMcYkICkl0IvVlIKDoS25Bp9BMDA31mtbUE/wcXC5aNszzMNkdGug10ke6ocuv/tWgHPPrVaHPApT0dxqBpi4CXw0N9pgZIMIgEw3nzw7OD46+kdIIwRTiC6Yis8yDEHFyYOp8ExmbmUPnKu1Xoo0BgivanMnEF7gxDFsQlw7tNwFeuHa+NTQMI/lWIV3/anmC/GxF0CLznhtUojLi0sR8lMBd8GTm+E+r+7XEBJpgWN/QMfvFqqCR17ZRMb9W/p7q+mjwJHN+qo47Gt8NSqL5Phm0KX2BK//ckNNKQ7RjnTsfoH5IPc/EJm1jiRJfFkymQ7I2kKBYZyO5d+kv2w1q9ryCd5mFrUKdm3bd/yXZsPFBMzvOzMiTNCV0kGCC1V1Q4obLhHu2rn6pmDOJPYClCwt+kFfmDOIMACxHqAsNL3UtXrrRtKT4uRKRnzmNeYzzAAt1REKGbPd0t1n5l+fpWwcsMDLHQ3YhtPv2PG++zGhySeV24ti7Zqpde+GIxVtgfuR3h2tIV+cFDGOhgLFh4dbFbcBVhLf0w/CU+fDhIx584uvDh49ZAWEIgQvBqGzRCgsugr+Ue/+vBOeiHc5Iz1GBZYEJK2hEEbYmC3Ncj18skYrZEEYKCsqnFL44BAHHBJnongg45LYd1ToGlUC3tl5QIT9o2g7OoaxY7ZwKXENbIfGQWO/7ZHjt5NiAkvC6uhNmcncl0Z8ekG0EM4KvEJwFrYbOX5Gjl0E9bGjTEe4IJEbfYrVtTqFdoTfka60bCsvbnWF5r9ulzCEg0Y0iVbcLIGzkkM1PErknP2CE98HCoJQkB6QsJSADeqx+JGwpgDwT5unA48Rpo3o+5aB5T8HOPNa1+jiwWIFZ+rE+lyv3Ri5OXNRHFz/fZWlBqUiNn9ooGnSFQFcQeyJjnxxwY3MrmtK7BbWZveOcyzxCqrK77vmsveMspqG9JCUR7z3EjPeZvNx8gqneaeZSrGW6upqkU+cCFgxx9XAR6MkV7vKFM/9iLu0tNDK/JmhbSNl2/OhbRiDPKZEk/y2Y93nkmuFMvcfGRs26h9+KkeF+GVFiy/zn3FRSJS+/3GI1MIdiRr5y1U5Zve5uWb/hAdm45SHz/9224+Pm+7tAx4MgYGi9Z7tQ6cOHj9sLPvH14cPHrAE50xfKIixjKocpcHxCGTCtL+Z3Y0qY8YFFUEMgiwbfEeIw4UN7SVofVuOJNBorkjJgHwIaAiMCC5potMYQaMrp1r/HxlQgUuKIJgWCTvTPaSXvq+ByCdOX6QRcJrUBFR7xvUWQQpszGyGSMSBoDelFSkqWON+9GGNrptVaLtqe1tZaE5K5dvK4XisgsZAOCAd/oynkEx9VWgPxhZAc7A1J84jbhy+nB87FzJVPb+Mcrzw2/f8qMsM+yBK+ndHXsgGIYfQl7KZtbPw9+Tj10VbK4zjHuIXefsqlT2xWDn9HnRdd1mxB2VyPOfJ9+UH5VElQHlHSm6mPIHcpG39WbfCIVkjkZcjpTOr0jkOWIdTrMoMWQIoUR7EAKebQoT6RnvHIOFxPx2YBxhLzbgj60vSAlJL6iQZMBT2FvpADOEEbWj8s0qeEHe3xrUV+Md12C1C8e3RsuvmB8zE53rjpQfOtTUxMsUW5hTovmZZVj4+ODVtQveamc/bux5s/qIuN+Y55lWuYm1n8wwyahTc7jzbqf8xhHCfdEecSAAvT38MHX5Pz5w6abzG4Hcgfvw3li1ZIRcUqWVSxWhZVrpaq6vUWsRkyu3T5VhfFefF6WazfyXGMzzNkGL/n/PwyMwNnTLq7mi1fMZkImL99+PDx4YVPfH348DFrmMClojSRRfGBLSyscAJfHKGPvQgqrMJ3dzWZPy4BWxA67LoIEPAQDCkXwQy/YAK+oMVgf2w4KTorM9/y8RLleXhkIEICEyy4CaRQ5wbTnpL6Yj7BpEaALfz00EDjGxy/7TGgY0I712+4TwpUQEaDwThNhhu3gNMOqYA818QX4oFprvfJBoFBW8g+/d/yx2YucMGI+B7dSggKmj6u8TbvWq88zpncM3rFedHXeRsm1pPhnW/lxTgOEfbKo27Oj97PdXxG18nf3nnXCq9fBfrb9qXyoHxFt7uU/Bpx8w7qJ0SwQAnwyX6Xcsh8YmdYOUSQ8V+kZVToloI7++QBVSTpfUrViiHXHWMu8rS9rpHj8wke3YX6HODfuyYjIJXk9I3RxlhI0r7lRJ4vgl1hFs49vFXAIhpzExskU+WMK+azyeAYxBOSSyRnFvUwucUEF3KKRhYkp2RYyqLmpjO2WEjQqqnK5Z1nriNXOkGp8GdtbjzjLE70Ov7jbwjy4FCvdLY3yKkT78u+Pc9Z9GaCC4Yujlv9s1mkuxnwfjMw637w4a/Ljjs/ZYsI6zc+IGvW3m1pmSC+5OzFZxptOr89XIOl0kB/ly2IYg3k+QFj5t2tvzcEW5yr+dOHDx+3Jnzi68OHj1nDaQ9CRvAQLPILylVYSzf/slgkjV0IZmh9U1MzVAgbN20DZcQTNMgXjMYUQQ2NLoIOwks8cZ0AMJjzcU5nR4MJMgTIApjF9fS0SEdHvQmeaFyInEzdbt6aO2B6TbvRIHSogInmxQXYmh60haBckH2irmblFMXpLXBHEOCaVMjFvxnNNgL0tYI7R6mQs0+XOD/UFWkBebI0KL9cnSC/WBm0vxfrvqYRka9WJMjPViZIoQ5z25jzJaUAtKe7lOT9p9UJel1Qfl6v+0JZUNZk4o8alF15Qfmsfk9TUnN6wAVd8jSv1P1FJYn/x6oE+Tm9Dh/irywKyqe1XoBJNdo/zoWgQhp/bUmCkssEydN2tGi7upRAatFGIgkk9Xmt69cWJ8gK/btF20jApJVKwp7S/fTzgYKgfKwoKP9iaYL8krb3bm1f17gjomhVZ0pEo4FGeUdOQH5Fx+2xYjdmscrhkc7QThclibRru84rwZtpfVqFXR/Uf9bp2OZNYUaMNj7b8uSG5dSAu26G1VwXGAcWQCpSA7IxKyBVk4kvjZiiIWlK2lkcwAqAgFeMEfMJ7b9ZcPNWgqUDWrf+Ptm67WM6r0xYpGVMhR2BvNxA5hwsPwDEEgLW2lJjZDQ5Nd3mUFxCVE6xc8wMWb8zl7a31rpUbVEBrqYCbaMtWLx06DxYW3PEAmURwfjI4dfl2OE37TukD2sRXE/cw6Cz+s0c1BmCJoYmQvZ7s3LVHWZtdHFizKxscKVpqDtpafJOHn/XNNn7970oB/a+JAcPvCxH9DvjcEKPnTm9R2rOHbKMAER1tnGw8m/9MfDhw8e1wye+Pnz4mD1UOOB9R4AjUAs5ePMLykxgc/PA1UCe4IVPS88xQmrmeIN9pt2dbFqH8EE5pELChC+gTIDrCGJF4KfYdQTMZ422oC0msrJnZkxaoWGtq7evw+pFM+oFOVmYqIzDBPE4jGGWoC/UO6qCZ4+2AUGYcdI5SI86bQXbZCDkjitBz9NxXL5ihyxeskH7kmlkNha8MYL0EsSFPvP9ejU2tAzS+LGigHymLMHyrxYlu/ZCGNEYojmsUzkR4rgrP2BE80hv2IhvSbKYWe9nlajenReQdt3XNBKWkZDzacUsd70SoJVKgOqHwvJ+t/MNRvO6KFWMJH5Gr12tRK4WLZ/WR18hjnmJTvuHuS5mwZAqiC8EmajBHdq+I32uHZBizJshvo8pqX1cy+UO7+sJWxAu9j9elGCkl7/TtNxuvZ7URC1KDg9rf9AwzkYDGw0MXzFxpl2k8tHfOfeTORlaNn0v1TGmX+Tb7dJ2KLd32uEpwGHPjHu91rFIy4h5je7jnjJ+LBqwaMG9xLR7ujquFyxQcM94jjZlB6RCP71XjWN92mfuI+2I8VpIQK8lQFftYFjO6Nagbefya7kncwXeM4gpucRXrb7TNuYS2oUZseWEjWhp0eZmEB0+p8g6SIogAi1ZPAJcIS6O24IgWkncMegdC3LMqywSUpZnuuzmjvjvN8e5lvtNucw9Fu2+o9FIMAuCuIIQydi5YVy0flAm194e0HlP/6PNzLUsLtZdOGam2gS1qjl/yEh9fe0JCxLWUHdKGhtPSSs+0yyIdjbbmBAUjAUFokK7VHBu/Hz48PHhhk98ffjwcU1ARkDwIJAU5KysbLmtwpvgFQeQO4Q7SCy+wV2djdLf23n5DY+CE8ZI2zFkQhoaYKKTuqAtV19A2Wh8U1IyTaOMQENUVM/kGS0MQmhXZ4sKRcdNO01aDLa5FXhoR4IJsmh0MFUcGx2x+hNMIx05bRJoAwR/ydLNFnwFMz1n5sy8OhkIwCrcqhBdW3vMUnMgxDEG19sXroaErFVySiTeciUqe7rC8kfnQvIHZ0PyT41hOaDkcaG29W4luJCpE/1h2aMElmBLdyrR+61lCbItJyCvd4Tlt49PyH8+PSEvt4WlOjVgpLcsBcLjSO9eLQviVpwk8pCS0N9ekSC5Wub3G0PyG0cn5E/Oh+QdrZ8OQ1LvzA0qaXPkFaKIbysa2gxldse1HQeUsELqIL4QarSFqzNcvlvS+ryrZeGTTNRg2rJWCTYEkLZS359eCMmr7WEjh5DKayVY3DV8d9EYQ6wLtZ1TAXNgzKyp85T2g2unJb56nLFj3CHZ+NHm6jjGA3WkaB0hvcunBsKWJ/dGEF+ifqOR3qjEl8UPY4j6Qd7j80pmIeM0I1Xv4eTmoOnlfr3aHpKD+qxgpg2u8zG/Lqg8Ye8mubbLK8iVWy2FxZXmogAgV8QWMHKWEJSly7fI8hXblMQnmOsDC1ws/pHvG60rc2h6RrZkZOTY+8t7zPGMjFwLHghZbm25YHPBTN5vRpG6IbW0E20xi5JuS7SyOTbVXH0rg76xKFpvZt375ULNUTNXhthDaCH8LECovGd9JmYC8zzWNK7/Oia6YYnjjcPc/gb48OHjVoVPfH34uEXgBdtBk0U+VAILIZYgeN+aP8kIVy61xISSS4Q+zM7wW4NsxocKdSp8oL1FGIGkYhbMfgSaK+HqQOuBdhjNCBGaEQhDMQghsgtlkAeYciGErOY7mcaNIv+ikcUsDkFJ5xHzt/OiPjup/NphBFzbgJBVWFQhS5ZslmUrtpu/LhppAnsNDvaaRviiEnEEOAThxKRk2bDpQdm4+WGpqFxtAlq8ttBO6uG6s6f3St2Fo6Y5d2Po+nmt4GrI0FYlKRBDyMlPWsPykhLX4ciQ42eJb+l9SkTRVJ5V8vKeEkr2fb0iqAQnaHlj/7gmJGeUYF0MB0zjiDk0mtVVSkTRAB9Ukgph5pmHvKLpzV0o8nRzWP6qdsLMWjHj5WlqGQlLuZImNL9E/KVcgh5hvnu/tgPNL/soE82vR3y5hnQ/mDk3ahlEoIZIlWm7IWIEXEIL/P2mkKVkgmjRf3vvGIxrBNczXphLcxdztJ3FaDunACmisvQ8NL5o1rmWfkwF7wmZ0Low9caPNvKoXw3dTzty9TzqYAHB8uRqHVO37NoBMc9YIPJQobsPuZ45tn6w4MACg6eFZxHi0hSgn/Rptz5Xf3AuJG92OE2+7rqu+zIXYH7j/Vy8dKO+q2skJ6dQ30cl+CnpFrAKn1+iBGOtQjThzVsekdVr77H3mmBWbj7rMQKN1rWvt83iGfC9sLDSyJoH5qWsrEKL1NzRVm+RjJ2W9iYPwk0G423+0jpWzLObtjwqa9ftkkUVq8yKB7NzfJpLy5fLHXd+StZvvN/m2P7eDjtGjnkfPnx89OATXx8+pgEyGsIwJo9saDCQOWxzp1w3ENAxB6xUIR0hfldeQJalQ4IDlgplvkEfId70D0EVAk7fZkK60UagSYVoYs5H3lmH+Ffqq6gvfrKRWPJPEshlYKA3rtkzRJVjkEbM/wiotSBhoR5DSqb1l8F9IRKyvvOW6mdQBUz8tyiXstggjezHL4z8wiMjA6a1JicwGmnOdfPZNULrQKOAZpsxQRj2tDf8jQ8vGvJFi1ZapFEEYjS969bfa5FKWRCgX7QzFug35tsQaHzZ6uqO27k24gzAdYCrjfjmOL9RyNcr7Y6gegGpIErpk4gv5AXihT8tgZTQ0v5TQ8gWcSz4lV4H2VqUSvqdIL8YcrgvLHu1XN4pTKYfKAgYCX5WifYr7SFJ0nLQgvJsYk6NthDNLVpcCC710g40wbMlvrQb4kteXfY93xqyd412GhFkIKYBd4e5gfZNflf4m/rpP/1O1r7wfqfrWFwid5MQVIKYrf1h/CCl+CMzNjwG8drj7Uf7zcLDcu0nn3Hr0PpZLMC/2kyrdUx436eq43rAogUBvohojXm7pV0C+mHEd1hsUeVEPymPIppxbXvbcNg07z9oCsvL+ixgdk5ZjPPNBu8a5JPcu/n55Ra0j6eBBT3e3fT0bHv/ed/XrLtHqhavsyjCpCzq7myyVEUup7mbY9BODvT3yMjwgN0DglsxhzFXQewo02mTXQRnjzTznXM+enALfMzVVdXrZNPmh2Xt+l1SvXi9FJVUm8/0Rf3N4HeJBQOOoXHn98b9jgyYlt0rx4cPHx8d+MTXh49pwEOH4J61EMEyIsTrPpUT5wwIyERmxa/y15ckyFMVQdmswnrdkBNMIQM0ZL5+oikXooBmhn7iU4eAiTA8HSCx+l5Jb0+bZGbmqxBYapFKHYGNXQCCIxum0Qh0CCdGUpWIunnlyp56RBSzQCdw5ut1+SZcUs5kYMpn9esxgj6RHonrPCDscC2kHd/YutrjMjzcJ+lppF1KnRONCu1C8IK008S09EwlvNVGcJev2iErVt0hK1ZuN40Q0UhX6D7MmxF0p9aYuzFHAMa/jUAtLU3nrD/a6MgZ1w5KgJtAfNHAQY7QuqHB9bSPPBse8cW8FgLKcYjvw4VBe1736q0kxy99jyaFEDOIKHXgjwthVh4md+S6fLTU977Wd1yJEPVxHXeYciC8EFXeFQjz6QFnRnstxBeNL/sJuoTp9tudzjSZumY6jJzGfMCCABdybTSM4+lGfURgJi8t7U+5/CheCS2AdlcrAeR8yF6HbvQjHuHzdjNueksswBV9jhfhmX20iwUEykUL36l1XI9ZdzywIEBgK/x7P1UctL5fsq7VTxbZLgyF5bkWd994pkhhhKaXxZY/rw3ZJ6DNNp63ALzngwUzfHsJcsUCHnMG7z1a2qKiKiNiLiVZur2vzENnsNCoOWrXcjN4l5mriAOAmS5R6LGGYV508Qwg2c4tg7KYmyxl20WiSE8d7fnDCpUrbRyysvNly7aPybYdj9sY4/vLfWBhkfuCqwm/S5iQ5+aWuqCGuh/yi5WRyoU6ft4D6cOHj48CfOLrw0ccOHFLBVF96h5Uwfp/WxaUX6hMsKA7+O21qsCINud6hDHq4HKE97vyXPRbTC8J6JKiRzjWqQLtGaKwcu511BUPaF2of0VGQP5XJd3/XLdHlbz0q1SMGSR9pfL4VbsjpvnVDSGupHSJETg3J0wBHQBIKsQXIQZBhXREYLJA4voesNX6kdFBy8eI9jeW1hfgT4swRKqOnu42ExIRIqMFRe9P9mNqWF93XLq7WkyTkFdQbgIndXJ8rmBt4D9tN+UbydYxo10c47/pgG8aEbXPnt4jF2qOyEB/t5UzF2BIeKY9jS8kdo8SQ9LtxCK+nsYXv1SCYD1eFJSJcECOKqnFhxd47whlQbjWKeGEBB7VayC+EEEiPW/PDRqBg9QeVxJ7BfHVP9AY0qZirQdfXcjx9RJffGOPa1s/0P1YPFDXdO8Z5/DecB7vChGiqTPaIsQDf/Id31SCZ9H3Ym3rJQIYA5xfmqxjrAN3RPs4oNdS7lTElGP47HaMuQUL+meVx4Mew686Vye4Ezq/oNmnT3NFLm2M9J/yFDe3PVgYkCzt96XHW/8c0n5x//frPSOQWeOw0+K/2SnydJPu0++QZ8Zjjpo1J/DmEKLFkwO2vb3eLF3Q6KL1xXqE93GhziN8MidCag/sfVFOHH/HUo+BK+ci9/6Pjg1Ja3ONWaJA1IgVQBnMpcypOblFRqp7e1rN7Nm5cny0fFSZy5mjyytXy/KV2820/MC+l+SNV/9BThx7xxYQM7MLhJR5p068Z4sNjCkLEowfjyBzvR/UyoePjx5uB+I7hXjgw8f8wbQV+vRBep8qC8gjKuCuyVcBTr8TtTZn4WUZ7lpBHZSBRgSigakfgYKOqRBO6g7MQtGo8WZdb13xgFknhOKL5QH5RHFA1ucTLChgmrvlKtB7ppZTAbkB4YEALKdPfaBCxUkLLjUdGWPOCKrEjoZj8ZKN5uOKaWBiYqppSBAELyNg5Q0MdGv5J+TsmX2WsgiNyWQgGOHDhUk0PnhoAKjLzVHRcASU9hM1lXy4mA5/sPvH8v67P7JoyRa5GvNnrft6BCT6ohOitc0j4R7cMfZp+6YbbG0z5/ap0FujpBfh17Tb84iZ9Jr1EYgOmz0z+n1yVyBnaCVZTIoeSs7nOs9s2J73SddSILs4xqXci6gi4oJyrDz3NS5mVJZukGk2NMVfLHP5eR8qCEh1mpsvqGsy6DNm1CeUmD/dFDJyPiX0cJ6+93fqe/iZEmfezRhNBeqAIBPg66X2kC08GOJ1TA/nKBHdmRuQn1kUNJ9utLPe/bseeJdjtcxCBeNDwLIroF/R+DYOuwVE7js+21gJvNYRsgjOEGOIeLwu3GxgzUGEYOai93S+OH70bbMgYT/zEu8lzynvNfMLwZiw0vBS50TDm1sujrv4AyeOvivv737G0vNgCk3gPuY/zHiXLN0k23Z83KJJZ2XlW/n4u35UwHzJeKWlZlrudoIfEs2ZFEUEuyLCM9Y2EGDiQvR0terxw7ZIyLVo6NPTc81KJnoe9uHDh49bAT7x9XHDgRBm6VVSRL6gpJfAOwiu4yNhC85DWg785BDkr+dnk2t5wNHQbNANCe/ltpC81IpPW9iOIUzPB+gjQGN3r5Ldp0qDSkgCMqIyGZor0qMsVSI+E9JAwyGQpN1obDwjx468qcJb/YyECo8MYsqHH9Zd93xOysqXm6laPKJJcBKEzMaGU0aQweRz+Yo2GeLLNjUJd750bL29HXLo4Kvy8ot/JYcOvGKCJ/5442Mjrj9x2jR7OHNvN0bTj5MD4xwwIRpNNv0n6Nd8E9+ZADPhXmVN3URl0/7w3Hq+sl7vUvU7C0ZsnmaRY7xbXEekZwic50scDcphP/yJZ3dCx20yyfTqif7kOiPabtc1wyszWdtQru8MZO7XlwTlgSKXpoegUmix45FG+gWR+4ES3xf1/W4Zdr7NcRumx9DaksMYcsqYRXbHBUUNKit/riVkUaoHxnXHVBfoABZoHV9d5HI1r9U+4M5xvfMa94cxx3qFufMuJfCM2xU3TM/BqqROx6EfgqvH0dLzNymO0OR7Fga3KnjvmFcIVLfvg+d13nhFOjsbIyT0sqUIcxwg1RpaR8iYG+ErR5l3G8LMoh3lvPfO0zYXNTaccUEEtVzK4vqNmx+W7Ts+YSQYs2jaMpP59sMA75VBo0tsCSJlOzcZHVEdA9IbEVgMiyD8rzOzCnR/SDrb6+1e8dtCIEZ+H65eDPXhw4ePm4tb/KfPx4cRaCJKkgLycEGCrM8OSoMKZ39RG5I3VJgkxyc/vNeriUBE4Xq0LPg94reIxubCkFj0UoDQfj11TAWEbuSk+5T0kkZmgVb2t/Uh+buGkPkVQyxma/aImR8BWo4deVsu1Bw2bSTCXGAqu84IIL+Yr0F6H3r0Zy0KJzo9BL1ogQ4BDxM1IhmfP3vQfOI47kyeL4N9bAUF5VKuZRK5GYFyOkHHM0FGY73n/Z/Ij3/0P+SFn/yZNNSftHrxIZu/uzI1PMEY0oufIKSXcWP/zYJXM8QXwoI5c6G+O/hzEqGYZ8i7fRAqfGKJygwR5FoOcQ0pbcbD7j3APBk/c+84n5xflSpSrduwPrzUNaqf3HXvOUUTG008eY8h4KQugkR5iz3XAqJbUxfv6m8sDcq/WJpg7QS0dU0mbQ6Y1joW6DuHMOV+qT0sf6PvGjmD4z5K2lZeGwJ6PaHkmneU/mGOHA8eYSU69budIfPN5r5M+SuqFyTqheRd/u3lCWbRAvllLrqW8WL8aSOxAnDdeEzbTpCyK6BflbNIy4jI6X6iV+tc4x3SYzfxcb4G0FglufofcxNkyjM9Jj2ZnaF/FxRUyIMPfU223/FxKS5erP2HtEGQr4Z7zxPs3d6353l547W/l9Mn3zeCxxwLmNsqq9bIrge+bFGjia2AJvkjQeR0fPhdwGea3xtS0/HbwdgzR2N6jmUQC5nM/0TbZiy9BYiFC1yKI7cYeg0PuQ8fPnzMI6b6yfbhY16AvLJIBWw0FdkqwBGA5d2ukHSNQabcOQiF1/OTSTkI82hy8IPL1E+0XkSvNYFdjyF84rfnxKe5A+1GG5eXJBZEixQx+POSU/X0ACKc699sBV8EPk8gOXHsXTl+9C0hDy8EdjpyZuRWz8GnraJilWza8rBs3vaoBSaJFlpcOWGLygn5PX3yA0sP4nC5DitPz8PPt6Co0qJ/piSnm4ZgKpjAav2YME1vc+M58xN7563vy94PnpPaC8dUaHWmjDcSrj6iUffKhfNH5NzZA+YTPd243ijwzmClgA8td4o8vh9X0oPmjsUizFnvyQ/KPXlKrPRZH5kImHYPQgnI53qgJ2THWIzBb5f3gDRG3Fa0nvfqtZDq/fqc1g+7oG+QJs+nF8sJAmxhsUDZWGxsyw7IRn3GIdzRpHim4BLeg0qdDx7R/kDmcAMo0e+8Q5yALy5R2PO1bgt0FQfcKcbmnPb1p21ELQ5Ju5K/S6wvBri9W3K0Tq17vfaP8WRcYsF7EiCeRMwmRdOhXn1X4FfewTjI0Llgu94zTLe/VhE0KxAW5bhvjDNlxprz+M64eufRf+4V43S/loFFSSywmHioNyTN+mzYokLkND6maeotBeYJTGYJWrd02RbJyyszwkXecYgocwkkFmKGzy6uHFu2P2aaWiI3Q2ZjwZvniD6Pie7eD56XYzqf4h8MYeM4QQTx92WRcPOWR2Wxlon//4fd7Jm5kD4yFgQ8ZIwZf0ybsTpiMRRzcax0WHAwv2v9PcjLLzPLIhYk3PjeTk+aDx8+PipAJPBmJ/v0g1v5mC8gxPGQYbK4U4XNT5YEbOXl3S6xQD0I5Ahy5Jx8tSMs7aPXrvlVWc/qwX/vsaKgaXbqzMctZJFZ8bM9rQLy3m4nKCMYzhXHQVBFS4X26tOlQYuWi2/x6x0hCxJEOiUE0n09zmeQuj3BdDo44hiQnp42S1OUX7jIVtxJX+TI6BTQ45yDZjabNED5pRYUhjRGns8vY+AJk+yH/BWXLjGBhoABk+vwhETuUmtLjfT1XhnhOR64xq7VjuND1lB/Skb1E1PF4pLF5vdLEJsbAhvToEWCra89buaPtSoM6+Rm++cSjBTPNMSVPL4QGhZEeD4801OehYwFLvUWWs+zAy41Ee8FGkb8Xy3tkL4rEBz2sbiCL+nO3KCRI8gwuX8pG7NYS6Wltw4/9wotMzsxIOeHXJ34iZImaV1mUJqVCP9To6uPNEFoQQkERX3L9HkmLywEjJy4kGwIHIGtiFNG4CTSMllwK60DE+XFeh3POO93rOBWPE585X38gpLCT5cEJR2lW9Stp42MyaFesTEwa29FVDGXwHlEbIaYs7DF4tNibctU71fSQpEsvSn436IlJeDdVOdDyAmmRbAoCD/+tQTUiu7XVdCyF+i5lTpWK/Qe4MrRc1HHTQ9xv4zkK+g2Y+J1n3ZwnIjwaNYx+f6c3qufWZQg+ZBe6oyMRzQITvZcK8Gs3D2crBS+XYDmFlK7eNkmI7Pk60britbRy0/OPIIVCfszMwuUoJXoXJVoAeow0WUeYYjcPBUNF30eAk3OcS9uAtHzXR5ad09zcorNogWCR6oktKA3emHuRoJxYiwZj9S0TIvlQByH0bFh6SeC/4IFUqJzdEFhpaTp8a6uFjNv3rD5Qbs/uLOwYErEZzTEH+ax8uHDx5Xwozr78BEFBDoEOTRF96jAfKcK6R2jAYtqW6dC+JMq0C3UE95Woe29Lmeq6JGB2QLyiTng6oygEggn6NeoEIgQTlCrO7Tu3Z2OGGD6zMM/peA6CyBAF6jAvVOJAVoZBAn6SHCZVSq47tC68RFEOCWXKF2cTd2eYILA1tfTYYIJAUUmk9J4MLKhZaD9LStbZn/j80Z5aFgQVNgH6dV324TDrOwCycoqtOPRoE6ERYRTiC/RmzmH/ZQxPSKEQc8vUmGqsmqtFBZVKkm4Mf5htBFTPjQc+Pq9/tq3zex6Qvsws/bPDpQICdmpRG9rTtDI4AdKCgmW5GkzeUcylBgR0ZjUOxBKNIs8P5gsc77yWnlCSeKni4PyS1UJ8kUljbwrPE+QN0CwJ1IJQarQYkJa0RjnK4Fi0elzpe5aSC9Rx7/dEJLfPxOSw1oX9WAxQVsg3kQf36FkHVPdryvB/rJupEciXc9b+h5ByIiqzDMNOcWkerv2j8UfUjFBwukrd9QbVnta9W/I48e1H2ihyZF7FXQXrgLnI+nHSEFku2OcChhf6mnQ8cJxApLJIgF+rvGQpsSyWueFDn15WTTA1Jv2TVUHc8xJHRs0tSxGsKBm6yTWsTjQY+TaZaGC/pJmikUFnjUWQSDrjLW3SIAGmnMf1/H5leoE+ZLeZ54b9l/VNN3BNWjof9QckueV+HLf6UOcbtzyYOGJOagdlwt9J1PTMsyqZP/el+StN75jadrS07IkL6/c+k7+bbSyeZHIw6BFySrvN4t5sUAdbJC6rs5mGejvUlJXIWkZ2TaPseH3C5mGbGMVwkLhfMwPtwroG91jYRTLnKrFG2Txkk2WJg7rHvKhk0M9O7tIlizbLOs33C8lpYstDVTNuUNy+NBrtnDqxvbDO04+fPi4Ej7x9eEjClAmBEbIH0FZEJYR+BHIS5KdCWatCqs/bA6b+TPmf5x/LXDkU0mmCokQUIpBi4VwTpRnhMnnWjFVdBqsuRQOETbR1OE3iBklJtxEU2XfFiULaSrcf68xZGlGMEO81roRAIcGe0zQw+Q4WwU9hDsEtemAMEIkUyI+s6rP9WgyWOXHPJDJg3JCOu8Q+IUgJvkF5XYd22VAfBNMQ4K2FzPs/v5Ok8CvPG9q4KdcrcIVAbgIjAL5jtcPjuFvRl9dHdP390o4X17PXxBB9+SJ3bJ/30tm9ohp93wIbJdK0z94RrA0gIiSbxffVHvWdeOD2R6tJYQXbSnvg6fFhFhC/jr1uTrRrwRXieUBPQ/zXo7j/wt5OqTlHtVjcElGCE0oVhR9Fx2JtgjnuvEcQl5f0PeB9xHSBSC9tIUI6FwDoT6lRO/4gGsXBJznmrzA57R9tJOFJdoA4YSA0bf3usQWttA8ev0DfNot1j8gyLyXaDUvneBBv/ND1asFoGUlvzC3hvbFgrfbAoLpNfSHCOo5SoDj3VL2py90mnbmHRYbuEfWvBjXsItjLBBQBxrgvEQlv1qHvg7uYBzooyUL9ZwM/V1GU0zaI0g3FgAsyJF6ClLMIsODhW7xjPmS9FD5OodwbSBW+Vpul5L27zYSedqlMPLu4e0K7/3G9YJ5iHRoLEzVnD8obS0XTKvLvMVCVXZOoQo8SfZusxCH9QiWKi49WZ+ZNXPM3c/Lo0IdbMynWH1wHkGamB/Q9EJ4IdhElya6MfMF8thczw+3Eph7VZ6z3Ogrlexi6lxYVGHmzmjAXR5kl1IPTTiLpGjDjx15y9xwiK6Npn0m8Sd8+PDx4YFPfH185IA8hjDL02qymT5VPFj8jeDL3wh3kFGIIII7mi78BEm9Q6qNn7SEjIwCK8/9GRFYeBsul8++yO5LYD9CL6mKINMIjEMTkANMkEmNErA60YqYxiZyTfQGvPpsn/7DeYZIndHt8K7hE0EbIf7xYifMu1zBYTNDzVchF5JC3QTaQhtHWVx3hY9fpI54QOhCOIGkDg/32Xf8rVxqIH2tjVFMB3cOwh1BSiZM8BtUQXLQtLZWhwovwyo0mml0bomZVQdIhHy5pfod0+igCY4Iha3N5/Xo1QGxYoE+cC3aZwQsiO8CFai8sY8F/PsGh5zWxQmgzjSbcmgzGwXYf5HvPFuXjinQAJHGBA0Pwuy+D15Qge1t7fdFPWd+tRSMXI3ee7SgkFMsGzxtr1crzy+kkQBKWCoM6zOFBQOaVDYi9r7Q6raf6PYyREdJIXmwd+kzz3NNDleeMciPt9Gtc0occSV4WYnyi7q9ohvEFz902gEBj+4+xBliDrHluhepT695R9tGDmy0zGh6IdG8t9RDnyDBnEO7vKclqlgD7w+a01StlHeDRTGuvwJR39HiosWmvKvOiwKHeLcg3/j2Y3pdqL+DBP6aCrgl4CKBWwS5dxn3ePWwGy07iwk1SpQZO4hzvtZhpstTVUUHdEMLna3kt0qJ/9rsgGzNDciOAiXAeg+35wVks35fpfeUHM5m/RK57ipoXUTt/kDH+88v6LymYz/dGN3qYG7wgFUJ5JU85E0Np2VoyJkl4yYBKR0Y6DITZeYRL41OUlKaZGblm0UM5HhwoNfmKI655ztqcNing8W8x+IfPqwq15jWl5gDZ07tlf17XzSrFuadeNrjDxPoNxrejZsfMvKP2Tjmy2hyB/Tv7u4Wux9o1GsvHLXFw6OH37D7Y+Nrw6v3kPsYuZfzOa/68OHj5sMnvj4+cuD3DW0rfngQOR4qBGn+RojUD/lYESZ+QQtsxVONIJ+nUiNRj59WQlinwjq/j15ZEGbgCXF8Z7+Vr/uihTtOJfIrQaswb3xAhUjMONFCnVICgT9ioQrYpPmANKD5ogyvHjYEcYqkXD6ph/30Sf+/ZJrMeezjGG21N9TOD8tKrfOJ4qDkJCrJ1pPRPlekipk8/+G5kGmtuM4jvpSFpol2UBZ1R/crFhAiIHsIJKahUOEEgpqelm0C3EzB3JKwIFGKSxebBpjcup0dTbaKj4BHWQiZ+HEVFlWZJiRaKPUA6Yb41tUeMwIJaONUoG7Kw7x52YrtUrZoReSa2NdBZttUKD2w7yXT/ujcI4nJKZKkdV/SAkOCjbxCiBkjSLFLjcI+hN/e3jYluu/I7nd+aJpeBF0XlGV+Sa8H3gmIkue/Ohk0gWeDc/jEDJYFnH+zIkF+tTrB3hkWctDi8tzgU47v5xd0w3T2xy0h87dFE0n5XhV8Qrb0sbSyicrMZ6L+EhjhdaddBcqgrVznXUNwJtoWqy98cox9EOfI7qtAPzmGFyba0q3ZQSt3MjiHeslLu1/7fUkba0fjg3bwJtTrnFKs8wE5tae8vXoM02i05ixWNYxcbmM80E/eX4g+ftFYdFSmTa/5vQTOYbPJI+rv6E+2eKBxehyf3r+sC5lWnsU37svtCuYX5gaTe5hr9CbwTpPvm/fYW+TikzlgYLDHNMHMQZg58+kGjTzmmVJYXGXpjlpbL8jY2JBdw7vugGWLbpE5izJZGCOHMKl7mhrPyPmz++2T9nD8o4GwZGTk2V9ou/e+/xN5953v6+dzNv8ePvS6nDj+rvnzkseXoFdozHkevfvHOPP7geUQYD6e+m3y4cPH7Qyf+Pr4yAARA4JIIBz8d79WkWABfPDfQ3uCafHHCl1EU8go2l6E4mSVzhA08bFDeF6V7syDMdWEpJL/8vEiPa7l4IuLMMf1+DTu1PIhimicANomfN8gCE+WBOWzSgIwLYZ0or1BaOYYZBWNFVoq2oeGjHQjBNbBvBDfRX6fKZfyMUMk0uxXFwWlUtuNUEn7iNL6lNbxSb2O/kG0rW4t65NKeldmOF88BHn6iDbIS/9yVx7RdwkW5ITU1UqUaQPlLdF+00a0bNTvkYl4QLAYGxu2FBNoOTDxI50EgmEsghoLEEOILdemp2fbd8wI8e9C2MTUkAmlfNFKO4/j7q4D10DMC9HEkGMYTQwag8vCZWwQ/AQtDdFYlyzdaNpnN9dNBnUEJKQCaVPTGdm35zkTRJubzirRPi5nTu9V4fSA1NUdt1REmN11djSa73J93Qk5fWqPnD93QE4e323RW8+osEbk5uamc2aazRi6Pt0YuN5c3mIh+jgjzbPPxjNGICo+SWfD88ezi58sCzwEp0Izy/POSHJ9NKxM/eeKLbJ/Ktg53vls3r6oLRrx9k8GZaHhJgI7cwZ+vrG4RaJ2Hu0q2kzeDd6b6d4NyoaUcj5jwfuHxccVj2809Hze11x9Nzmf8WT+AvHqYjdFcW6PvrD4CDPfZOuclqtzwrQDcK1gjLTsjoh58w+bQ3Kw10X4BvT9dgLvPdpUSCcaRvxs8/PLbU7CzJngSlilQDwvzyuuk+wn/3Z/X5cMK/nCXYJ5ZaEKP5jbpiRn2KIeG1YtLBZSl1vUW2ja4pWrd5rfKiSawIHUyTzGYh7zINY1sYgb9z40ERKVj7TMizKm2/j4uIzr94sXHenjituJMPPbwYbPLpGdGxpOmWaXOZUcvsyZjAvjONDfLSOjLvL/wsQkG8vCwkpbbOD3AhcWcr1jLYSmmDF3o3abPaA+fPiYFj7x9fGRgS3K6yfBWr6spPRLSnALE10kZYLlkAqFqK2fr9T9mO1Fnjo0TWhM2CqV/K1X0kkUVrQWW7KD8vNVCRY9Fr9GNFxoUIle+wuVCbJUCeKJAedvSHG5KjhjMv0pJQEQ7+1KYtEqc3BEhVICAlWnBi1Yzw+anIC4TdtLwJgvlyfIjqKgmRpuVsKKJg1zVEw2CdLzs9qfJ3VbGHaRbXP0nfqMElXqubMwIEXaLvJzEvn2c2UJsipPSb/Wi6iDrIRfHp952rcNWscaPY/ot3t7nFbsUa2b4DX3F6tQrg3GbJTjEGDIzlSAsJkWs6fNtLQIH/hhJSQ4H1YnZEwHNB4TphXJVvKZnpFjgt6gkml9r1Wo7NX2J1gAKo4lJaVcRVDRuCIoQZi7lHAiiKKdiQdIOcJVbl6xbN3+uJSWLbUckLHIOuchyEPu8cM9cvh1y7eLBgdii7lyvZLeZiXDRIhuaTlv6Tg4TrAV8nRyztkze+Xcmf1KeM9Y9FGEbATfG0l6rwVoTXv0GYb0YYpLVOXFaWIRmlmYYSFpQp9NtH7/88KEvS9YFExHDG82aB4bi1YQ3rVK6EmplMRjM/kx0H4P6xjQt9qIzzPjMhW8w7xHnUqah/SRXarEF3/fuMGu9CLmpaIkp1nGF5r5wOa4OPWxm/cYn1/iFODTTPOzIPF6lEU94z3TtHdacH1kYywYhzc7w/KXtSFzoWBO457f6vc9Gt77TsyBzKw8iwxcUrZMli3booRptZHfxKRkW3CzVEb6zkZblLjN3UxIWk9XiwWjgvjaIp0eQxiCQEPIVGySsdERI77UzWLb0mWbdQ56zFKzQaLZP6F14FYBAb68MOYGliYz/zE3cqOTkhZKRka65OZkSV5ujuTmZktOdpZkZWVIchJzmj5LYwQLpK+uzbc6aCPaceZznmbiQDBWLA6QVoqYD3zmFZRZhGei8RcXV8uiipWW+okgWETiXrp8q91HFgBYrPTG/XYYAx8+fMwOPvH18ZGA/ZTr04PW9jNKOjFlTtIdCOH4ELapwImPWpUKnEtUQHePI0+1M9NEuOQT4aBWSSkBfwjMAlkmJQoBbV7ScgjUg6aLwC8I/Jguv9rufAsRLNGW/kq1ywOarUIrDTNzaN3QLEMWEGBJK/SKXsd5X1mUYFpeBF1eOZWJJFHJMl8d+Q2bFupRtM7aJ4L54LP7s0p40dpm0xktH4LcNU5UWCUlKrjnawH0h3HB9NozSQ3p1q9S+BsdYqbW5PUlqA1m0WiQe/UYZqpEZEULxlvpvaBTQV8/E8xYkR8Z7jfftsyMPMtF6VbYZwbORYhk1T6/EG1LprQ0nZeRkX4LYAXhRdih/MnlIsjYf9rgurpjFhEUf7t4YE7L0nLQCKxdt8vqtMGMAbQ2jASkFrM7BCiAZog6FihhhmTTJgQr/PSoH0EYDQUacTTQlAFBX6ATo2f6fLuABRB9fCxIGy4Bf1cfkr/R7a8jn3/fEDJTep6z2438QNKJdsyiGBrZrMj7ewW0P7xTvEuYO7dHfJKnA8PA2KGR5T1lvsGXt1C3OI+bIUPniwS9Gm0xlhkW6Xqa+iDijDsBwdC+EgAMqw3mHlIrWWOuB1yvbRjTtuCX/a06d/+xhuHZoJ/XW8WNhkeC0jNyZeddn5Jd931BSegTUl293hbDyitWyeq1d1keXwJYETgJf1/mj+j3lzJ4p3nX62vJB35R0tKzbY5h/lA5xeIflJQusZyzfOeaqsXr5c67P2spewjmZDnJUzPMlxX/YebWq+cJFgpDWte4ClgLpaqiTLZuXiu77tkhD9x7h+y8Y7Ns27xe1q9dYUR4dHRMmlraJKREWUUmK/NWB+OblpZt47VMyevKVTtNK75y9Z3m97tl68dk05ZHZMv2x/XvR2Xd+ntl9Rru01Ylv6uUCFdbMKxULYMFi24dy/r6k6ZNd78zt9uT6sOHj+ngE18fHwkgaGOKjOkl5pZrst2POsFwEP6IQIsmAuEMLSo+tgUq4LKPyMrfawrJj5pdwJzndUNzgZ8iwaAIUHVOCe7LbSHTHn9MCehdeS4yMjl43+oMWaRmNM34OKIdRvPyUz2fctD4pqgkulBJOUIy5s2kEkJ7hrn0rnzX1n9U0vBjJRPkvSTXqf4sm+aGwELbtD+Q3OEJ7YvWhdb5Pr0uK8Lg+f1GC0xqJCLjEswHgZoUJwiiRM39i9qwBe2CwL/cHpI3VGiFwEDMP1WaYEG4yMuJcI5AC/lHJuel9F7QmQByR3Cq3t42M3dOS88xzYcDJU4PBBLIJKZp+HhBciGTfVrmoAqcngki513ROv0TrQ0EHFNjzAN1TrDxmdwLhF0EU9IXrd/0gAlXmErrXBI5IxrQaSVH42Ny6uR7cub0HjOvsyMmkF7WoFAucyXlYBZNHW7uZD/ns3Hule25XcAdRDsKCSPlDlpPb+PZ8Uzjb7fecYcgjUn6whDtHWIa63FdoD27qDcSQtmq7xzv10xBcZDm1tGwzR8l+v7ighB3sHR/plZAmqJGJb4Qbcyr7RmKnBIPEHnuEz7WzTrvES0bbT33LEUf2UydQ7QzRmJto8DozdvP5p2ndeN3TDAyUk+9pHMccwvzKn2bSbtuJfCu0nLe+2olnzvv+rQsX7HDogcTjZmYBSxSsbiF5haNI9YmzD0swBGwCm0kEZ09iw3ebd53z1rFot7rXAaBg8wyqyYqCWNuI+gVpLoqkkKNXOi0heuxEKmvP2WWLswxrlzm14syMjIqqSnJcseOzfLxxx6Qzz35mDz26H2y6+7tsmnjGlm1YqksWVxh29IllbJyxRLZuH61bNuyXqoryUMclsamFm23Em8j1bfeXaONzKH5BWUWcHD9xgdMa4tmlwUCxtNZyiiJ1/Fh3Fi44L7w23P0yJty/MhbcuzI23Li+DsW+Or8+UO2kDBxUV8kxa3Ybx8+fFwffOLr4yMBhDwCx5AblNy82fo3j3DHmBNO65UIQhghrgSTIo/t0vSgDKlQ+B0lvT9QwgkZRYg7ohtCPaa/27PxiQ3YfqLbIrRCVtdnKgnVv9/QayCbEFr8edHcIlCiAUYTgjZ1Y1bQ0oxg1tijbfhOIymMwkIuYTTEZUpOT+n5BJzar2VlqSBM4C0iwVIvpB2NL5pn2kV7crU8lWn1e8CIK6anpwZEXtP2/LQdE+WwnUM5mDi/0yXyx+dDpi3eqwL74T63AIAmeJkK+V/UdqzPdJFgw+GA1OuYEb2W+mZrruppPLo6mk3IQxAh9QRCiiOJCJvTg/mGsvCJw/wPAWcookUldyNBtBAkryhThSWuwSe4u7PZUhsRSZWpJVrIoWyuo+xVa++Sdet2qVCbgSRkZUwGdaMpoTxMnGtrjpjGAEwWnvh+aUMoM8HSCZfu3FkM5i0IWg9B5JmPtXHsdu0hdx5/XBbQlup7abdrEjyN6/4eRygxYQYz6TPvEeUzF43p45OoOzATxw8/ZgF6bqKSTnz3mXvQ/JLSKWKtOmWd1MW9oD5cFpiTcN9gDoIQs1DRo+3v1a1fy8VseXRC69FP5sU+7RjndunxFp0r6gaJ8u3mvGd0viSSNwuClIXfMvVN1Z5bE8wXC80PdMOmB0yDyCIbUeMxR1ZJR6cDd4NdtHW9VzpPlJQs0bkn00goPrjMd56lCuCTeai/v8tSrEGCkxJTJAWfXyW3lIkGEuKLhjcrq8CeNa5jvqqvOykH9v/U3CQ4l3pV1rJz0tJSpbysWLZuWSef+vjD8qknHpL7dt0hy5ZWSWlpkeTlZpvJc0Z6mn1mZWVKUWG+kuBK2bJprSwqLzFrk4EBfIjHzBf4VgR9pe9Y/OQXLpKlS7dIls777MOKBosbgokRI4FFToID8tuAOTMLnmdO7ZHDB1+T40ffsojPuKEQjJBczDypbi724cPHhw0+8fXxoQdiCQLe6gznB0vakATdiSBWnuyE8aMqsA2qMMc+/PfIb4t/IiaHEEE0pJj1Juu5aGtJa0IgLPz9eOpfbXeaWIJCfaEsQYpTXR7Tl3Q/aVsoEx9dIim3Kun8rpJpiDQkFTLMcTQ1pIf5dn1IusbDpsFFy4opI77Dr+j5K7QPX9c+kIIIQo05NCbSEHXSrAyrYIr2h7Ig0ERwzdN3C9NmzoecY9bNPoR3cgjTH1K+oP1GG8d3AmoxcPgoP1LIFlSi7LR1ySpo5+vfaNDRCKMxYnxnA7QfmPSRegONSEZGrpFf/N4QJmcKhBw2hEgERHy6KA8hE20M6ZOYZDjHA3WrWKMCaZ/09LSZny2IFnQQYhNVEF2ybLOsXnOnlJUv1716PKqcaECkEXDr6k5Yjkiih9ImX3j68IBbCUlkTuC9h5CmoumcfIv1O88XC01oYXkHuXamT4IRUn0H8RPuUs5RqXNJgb5vybxksR4/3cc1S8xowqVfw0+YtrJ/OtA26mMe5BoW/97VuQDi+mxLyCxQ0AaTYorFLnyDIcikunqnM2yLaUS7ZyN41f/H3n8A1pVd973wwgVJ9N4bAZAECfZeh3U4vaqNNJIsybJsS3Ls2F9iv+fk5aU4z3Fe8hLbcXdsS7J6GUnTC6fPcIa9NxC9997bvd/6rXMPCYIACJAcDgmeNXN4L87ZZ/e97/rv1Q7pPoPTPYpmL5mJxPt2IvYM9gr2pW07Pi3LVmwPSlsZBAdsjoy6oYdopCPJVV7D9h/AKva6HGxh9w/oYi8aOxPQWgEcY/6BFBLiHaTIlMEzNGTI06mPT6oqz8vhQy+Ywzwkyq4kGSdVYWFhsmLZEvnS5z8hv/m1z5tqc2Jigo3xdCk5OVGWFOTLksULFVg3S1MTwNwBv7fXfoaDOZ/1K0A2IUkBu/YbDq5efunv5PDBF+TCuQ+ktOSYlBQfMwl50fkDEhkZY9o7SNBxcki/43Nirr6L5N3bsz3yaHaTB3w9mtUEI4ckBGkoDqW2K5h8p9VvzBoxRwGEfM7RHzskHkywxzXdjiRHrRfpBnE+kcwiAYHlIU9A4GcVyCIN7VLG9rl6R9q7Lt4Bq+GaZ01vQJ5rIBxRwDwqA3yxCyxXBvKnCkqRjuAsB6krjn9Qb3xB07/X5jfV5+16f1WcT2I0r3D9e4O24X4FoXilfrNFTJUQ4LlWASxq1FlaBtqJ1BEQjno2IJ+2Y8/8fpBRJRbq3hRsgh07ZBjTC1onVJvxBG32l5pHVoT2RTpOtQC9IfKu9hs20TD8Wdo3xDVFUoSXWPpmOkz2eDKJSF+3Ob0KD4+W6OgEUyF0mcvpEswKNrRIeInly99IR+LiU5TZdNTdXHL5GhjGLmWasMllL+MdyBhZ/S9e38WhVW7+KlM7dOo0MaFKh13fsSOvSG3NRWUU+y4xpB7NDmJ28AvH+uegKkPXDiGbnF+lMaR/M9vaRwIKFB2pJ0lmsj5ICsBGWtw34kh9M/WabEmQfp7uJXEKxKN0XZbo3sM6R4tkBsVa9hxusZdh5mGq0Ip5UFWuUNDLIR57DrGd2b8A97QPgI+XaNKjAUI+LKeZlH270cjwoMQlpJld6NLl2yQ5KVPvokHjl1rdMw4felGOH35VTp54y5zTIdV19zCI9c/hGXuQq8LcFgzBxqHYZXIALvsg0l+0RthvnJi/jrMs1ynfxaKDcvL4G+YhnvT0L/uW8j1abqSC3sXyxaefkD27tjqS2zkcvjmlzITCw8N0H43TvThcurt7pbikwu47HqNvH4LnRMU8LS3fvO4jQT935n0Du3zn0ABHYPQ5pjCEwZsTOs/GCHVoO3DQ3x7Gzpmzd/KM9cgjj6ZDHvD1aNYS6n4ISZBuEkrlYQV6QJrnGhzb2oxwxz6XUEIxyodgA5sdKfJ0VqgsUCaTkCGjOqXxmAqQBOTB1GH/i2rxY5pnQoRPepXhw04YkLk92WceWWF8iYP7bL3f1BXvUWCKoyrlQwz4Pq8Al/yIxYktbo5+IiXBERZSX9SycVYFYA5T4Is35mhtDKrFSGaR5iLZgQEHqK8OAmQY3QZlQrG//UCBLGAZj88ws9jbIbkBtOK9eruCewA/UhkkOcc7HGkw0mIkuo8o6EXVepm2tVj74CWt8wl9f02sw/TDYFMfVz0cAD1TtgFQikfSjvZGk2pgK4dtFp8wjlOBzfHE/gOTiLMS3kWaghocn2OBr0tIb3AqVVd7URmiIX3fcWaCtCYmNlHy8lebg5TEpAzL22HnryTSA7DxDo16M/F2CVfCPZ555KxD67nrmB+3G7kzAPMA1h5aE1dhgWA7mbrmMV7XDH/PdDqQL+sWu10O2jK0PDw9T9WJ2APj6Zk9AODLgRTlTrdo0lEu+yb7At/Z87DNRvqMGjX7JJ840EO1Gk0Z+sWVGvMu7+n/dzSx92RlFcjGzY8qsMozqeDAQJ+pz5459Y7FicUDOzHBmxqrbB+D2LvQXGEPYt9Bm4XQRZh09PZ1ypCmA4TRQ87+4Uguh4cGDKxhY0rZgDVC8XR2NNuhWk3VeQXZb1rIs472Jn1H3w3ua+w3S5cslIcf2CWPP7pXMjPS7P61SPkh+5xorwpTpiw1NUnbNSzl5VXS19+v4HtUx/Z2GVlH2ycmNlkIRYRTq+bGSpPyEt8Y4sAAzSJH+ybU2sn4xCekm/o6KtF49+82fwyu5N4jjzyazeQBX49mLcE04jgKtWUAHM6o8JaMCmGkMg0ARexosbmFNQWEIhFGgspMhpuDkesbDZEafae4N2DgDonur+b6ZEm0oyaMR2Yc3iBZxQ4WqSuSD0ISIVnerMAR4I10CD6lSfM6pMCUH9k1+s7D6VoXfal3xCkHNUIA72e1zoBymEikyv9Y6Zf/VeaXH9b4DTRv0HyJOYzKdXK4NdlWyFHNGzs7VCwBtzDn1GdfkyPRxQaZOMOoZQNcIxRUA3axdcZDNL/9GxUs/95Cn6xQwN6n+bzQqP2mTDySaeqGTTIMbpdyxecUFKMqbX0RrMZMCKYEJrGpodwYP6QkeEYl3q+zp0yfYIQAroQFiY1LMXALUzkRherG09dDWKM6c0QFMwoziZQgL3+VrN/0sIW/wNGM7h/Bt64kGE4aXVNVZPF3sRWDYaU9HgVJ+4c5dT1z43Yja4deaEWk6BpgnZhZwFgKNhS71qr+gNnrsxcBDmfSB5TDoQHS16bBgEma0QDhQG5S0nfMKVZ4iPToWuegy8qdScFjiNfYf9j3XDDsXvzNZQdeXM4rdzyxh7A3Y6ubt2ClrFi1SyIj48xxXWtrjbz95vfltAJf1IzZu9ivaD/gtKmhwtSaCXeESi2ENBfJLWDLTDEU/LLnQG5ZEHsG+wkAGHB98cIh8w6Po7wzJ99SoL1PGjX/oWC8ct5jX1L2xkIT4bzqc59RkJ6aMume59Lg0LC2pd2u3j4nv3l4VwzWxaWIcEI0zTMnV2Xl1dLe3gkDF3z68RPtJ6Y70lucECIxb6grtQPNsTbVkNvXyTo2OblL7TCjvr5EGvR357Ijwtkyiz3yyKPJyAO+Hs1KgtnT3zkDu7+Z79j1AhYBvUhHUfVFMguwRIgCwEWCAxhkkmG/hjQD9WHCfGBTC4gEwOIVGodUvMPPKpIO0iABVRypDGrATsVRoV4R41PgHSLLFBDDLEKERAE83qeAdZc+A3DDpyivKukmTeYd7IcvS5NgoglLVKj5UQ/i86KGvCHeJ7FaziXSNuNxGZVmmO1tCuSXko8+ghkG2OMlGiYaFUVCMsHAI2FG6gyYfjgtVB5RME68Yky7CNGEcyzavE2BMOrRMVoX8sDZFrbDSIzph2B1r4tgVLCTRfrLXmLqfnFO+CCYlpmQK22ZiuYo04pTGRhVbHJhSJEQoGK4ZOlW3We2m5dWmKGJyoepop6ELTlxbJ95CR0c6NX7HgMFcZiCczTiVjO/kAwyJwFzd2r3UG0uDpDQJEGjgji4aFqMJdJge48WR1G34zkZ1WV3PU+bND1Tj73IdRKFI6tIfi8nWhKanqpg5095qCgjMQY8A1I9uhax12hnKeFYirBBCxauMQlua2utnD+73wApUlj2FxdYsT+gMYLKLFJafAdgM4rdqStthNlBmwXVZ4Aw+ZmKrb47HqABljlAQ4rM/oJGiZPWMclw95eR0VGLwbt+zQq5b889sk4/5wJgJ6Dmlnb54MOj8rNfvCTf+f7P5fkX35DX3nhf9r25Xw4fOyVNzW0SFxujgD3C6uoSoZCwH37/gyPS0NhkdsS3B12e0BxSME58Dg72W9z0XrxpYyM9Mmz7PMSBKk7KFi/ZJKEK4M/peGIrTV9D3r7tkUeznzzg69GsJiS++VE+k0geVYBG7ErA22IFj/GAXvgNvWBcYQybBwMGHLG1hWnMjVBArIxmZoyCVwWZhQr+kpSvwHYPVWNmfILmE6b3kPCihqysiYUTSlIguUCBqn4owMQhjMO4JitwzI12YgZLIEQO6zs9ytiiypyp9xfF+iRN601YEGKBwvQiYc3QZ0u0/NVaDz5JgyQI4Gl2x4rgYY7faPabXfKI5r1SQW+hvofNcYaWB2jtGQmYSjXenbFdxn4XaXSqPl+iZRfGOSC5TkHxq02Op+escJ+sUyY/S0EMEmLFqHJO36WfAMb0K5KfGyHAKjZY3V0tMtCnnaX9CPgNC49SJmWeMYTTJ9JOnT5EyzNmdXBAaqrOmbQZj6rJyTlSsHi92fYiAZ6sXBhfmNzi4iNmd4etMGrVY5nYu5HoLQBvgs455swTGT5Zbgc/IdI0FDAAfKNz5eMmgGSsrrcCXVusFRy+XTXddBpgBsFhG+sfCexMwSfJ4cUpz2L86sUhQhZ71xSSX8VaotueHcAR8gzNDqaxx9dfi5z1zl6UkjbfpIiZ2Yu1H31m13vyxBsm2R1RMDXWThfAxDvKZ8jAQK95B8YmF9ML7HtRr2VfYH+Ji0+2EG5omBAvlvTKMV3Kx83L2Xv8QXVkx4GfA7YvD+LI8IhEKVDds2uLbNm01rw2j6fOrm45f6FUXn9rv7y67137fG//EblQVCoXSyr0WYmUlFWKMmXm3Tk1JdE8Q7vEAaHyVXLoyEkFx62X6ni7kKthgyftpKRMM1NhfLDjxbM/pi+EtyMs1CLd11es3GXaQMTrxR64qanytmuTRx559NGRB3w9mpXEREG6AmjEezIekc8rUEMKgoQ1L0x/0BUYuvgIvgOJ8KtNAfnrcr+pCsOk81uYogxugnKsTHlzdqVAEBtbbGax3y1UwNipaX+s935aqwyK3kNyiyS1X8vHszPP8MAcr/fyFEyH+kOkRoHlL+v98uelfrOthZHOUYbWp+Xgffmfqvzygxq/2dMhsY7WfDlrZ5n1ab4A5p/XB+Sfq6mHyEJlwpG80laeIZVKUybZ7Jg1b5+2EzXqZ7TM72reqD5XKEM+T1dYtD4nzRxNM6RtLO8NyPdqHG+t2AoTToUDgCytv2JFc27zfIPfLvpNX70p5DB8oSb17ehsksGhAVNN4yT/ZpMzR3y6c/lNRbmrA6+rc4x5yp5faF6iL28940nng/7b3FwtBz98Thrqy4SYvNT9biaWE/0CsN2WFCK/uyBUHk73yXoOTXQOn9N5gxTUTXenElCENYFN7RJddxyiWaPGkt5Cuo2dLT4AsJF1tT5mSgBmJOiAaGYYtr4cYk16xqLlxulapc+x9+VAD9DMfnYn9/tHTagtE1M8IjLaDsAyswp0H1hgcV2rKs7K2TPvKUC87FRqPAFuuZA0tjRXSXNjlSQkZkik+S3AZAL121BTz83OWWJSXKTDSCThn67M0wFj7jURAUijoiPlvnvvkZUrCiU+Ljb4xKEhBcYHD52QH/z4WfnWP/9UTp+7aDF+UV+OiAiXiPAwR8Kr+UdERGibE2R+TpbugY6DLpcGlHErr6g21eiubg4lJ27/rSbqgGkKfTd3XrgkKNB1AO46WbBwtcU/XlSwTlavu8/8NRQs3mg214Q3OnLwJVMpH+zvvev3bY88upvoTgC+9hvjfHU+n3rqqZCmpqaQnp6eEM3IAPDAwIAvLS2Nv30KgH1akG94eNinGYdqAaH6AwEADtW0c1p6IsssN49mPcGLYo/HJ8wj6sdIN1MUQcIzuhOL544tnRPTlziVqPemhzsSFkL3kBaGF9tZJK1IV1GNztI0OIDBkQ33UZkG+KKCjOTLUTcMyKCmx0YW5zOAcsIjAQIoD0aWsnAqRTk4pqlRhhXgjtQaJjd6zmWASXl4W0WNkVjEqD9SD5hj7Aqx14UvoR48oy7KkikTjiTbcawFMCa/jGAb6Rt+/lnFtA2bXtJyWEAepKMukOvpFaYa9dWbLcGDcSS0RHxcqixeslFWrtkjCxeusXFin0Eqc6PkMm6dnS3yxmvfMacofX3d5sxq89YnZPO2JyVUGSIgrmMpeSXxPup0eHHGrqympsgANKAdac6c0LmOlEY3ubtBCsycBOgxRz6X5ZNHFfBi8x7FnNGu7tG5+kqj3w6NXm92YlvfzHlD2cxd8rzJ0/EqMv8Buh6x6//Xi0Jlk4J8K3ws6S0kvkc6/PJHF/DiHrghcwDap/+bJJ3wYt/IdxzpmeSXB+NJC8I534XugHyv2ul3YouzdNh/PLpMAFL2FANHut8AfjF/wOxh1Zrdth+dOPaGvLHvOxYujbTu/jER8Rwp7rywcElJzZXVa+41r8Ou4z3yYx9ra603O97jR16VuroSk/7il2C61N8/YFLaf/eHvy33790uqSlJwSc6RxX0llVUybe+81N55tlXdZ/rtnqhCk3du3t6JTU5Ue7dvc2kxYWLFyjIT5F0zW+sxBdqbmkz4PzSq2+bpHi85PnjJPrR55sjUdHxMt9A7wYFuBtM8usLQasHO+i5MjQ8IISuK7pwSMpKT5g9NirkTvzl2b8/e+SRRw6lxQ3+J/1QLl+GdR+zz/GX3rdP3TOvuKd/W3oFt5c+uaeAdlRx5mh4ePiIYs9RxZqjij39YWFh/s7OzgCfbW1tfn3uV1waiIiICChWtV/ud955h0/3MuJn3d1h7dOT+Ho0XWLCwAgDevmdJkRHdR+emvXquXwRzqes1wGcEAwqjDxAGI/O54Lp8dSMV1PUFgGZAEiekaZLlwa8L/F7S7SMs3qf9E2aJ+UqPjXnVW7ZlEcIEOqINAZ7W97hGZIdgDGEmmKZPkNV2q0v+ZKXq8IICOU5IUcoy2WwkTLxrlN/4hE7UnCeATz4QppyTXMhWLblo3/THtLBJLtpyIe+woszZfPso2CiYaxgDgcGesxRyYgyLYBIQh1xsg/TBRN3o0T8XagTCXNHo4W2IIwJ9n2ozuGJlTSTlYUUBykDF/E+o6LiLJxSQkKGRMcQP5NQI04oDedgUPvUGMaPoNM+JqJnaA0SUIAYtus4UMNefN5lbVDTLODQBxX8Op0/qMcDIG90/lA+qv5IUzkc4oCJfK2XP6JuJlvKpC2EMMML/FUgXv+mThx+YQvPGuUQ7nrrxHv0FXtUvxaOycF8LRfJ7oTAV4n0aGqw/3UN4+cgYPvDzT6oupMJ0EtInJz5y2T9hgdlmQLU9PR87W+fAWDAL+u/qbFCKspOBdfy1MCXZyHa+ajcovbMPsb6x2cA9sL4EuB19gw8PrPHkNbx+Oz8CE2Vv0vK7xhI3XnPRlm4IPcKwKr8kakxv/za23Lk2GmJ1meAXuWFdG8dNc/P2/W9pz71iDx43w5ZtChPEhPiFHgHTzfHUF9fvxw7cVaKiyukta3dad806ncriHrQt5iddHe3moMrAC2HCowZBwqYoZQr2L1w/oA5JquuPGv+GBgET9rrkUd3F3mqzh7dNcTkgREE8OGJFUZ97MU9GFWXEed3nb+xyx2bhvdhJGEeec49LsAm7/LpvuOmJ+34svnkfcrhOc/ccnife+4z/nbfc9/lHvUgX7ce7nsu8dyti5uvWybEh5tmbL0s72C6sWnG5sM9nn1UBPiF+SSECNIXbOuSUrIlMjrOpKk3gygD1ICtXZsyqDBKOEdBtTo+PlXi9ALcuqB1IqKO2CKjkr2oYL0sXbbNHK0kJKYZHsGG2PEYfW2HW3ci2ZmAToR85bmx5/3dhaHmVM4mxzhAFjk3xCSl2PtiX96hPD7z7EaIYiI1z+xwMbVjwCXaG+46/iiIdcHBGIdZy2McB3XmZG5cmc76cdpaP+hocLhr6nqJdYfklsMDbIzRBuHepKTP0ExBqwOpM8A5OGQeKQE0OegiZvfCRetMFRYwzNrHRhRgxbpFk6Om5qIM9PcqcBy2dT81AQ59dmAH+MWWlD0A29OomHgDz+wr8xR0Z2RyyBZpzqyILeuoRF97YQBgibW7dvUyycvLvkLVeXh4WCqqauTk6QtSXVMP42X3lRey9nzi8QfkK7/yKbln6wYF5GH2bCLCo3Nzc6u89c4BuVBUJr19fdYnXLcLURf6mX4D+KJ5gxMygG6RXheLDkl52Unzis0hKjbXpL+d2uCRRx7dGvKAr0ceeXSbkxOiCDVAs6UNMqWAU1TcpgKl06U5yghha4cDG1dCi8Q5M7vApLjXIhgoGFU+YW6RSiMpysxabGp3BYUbJCkp25hdpMowuNgE6wvBd+9cBgzFBEAmHsMfSPFJYaz+4ZwnTEixitJQhy7tDZiqPiCO5s+0BwCeSF2Jwf35bJ/8Rl6oeVzfkeyE28KEAE0FVPVdDYibSe6sS1FAmangMzdqghIoV+uIRgdaEmhf0DU3NNz6Lu3u0wrg8IqDqiUKvqdqIOrQ9DsScUw10FD5KPrkTiT6QLkX8yhv2hsKgi3+65hDKlRl2Q+QEjY3VYnjAX5mh2+EQyKMEeYRoZp3YnKmeX6G2DNwuAQYI3/2B8q71r4wOuqX8PAwWVyQLwvyckzt2SX2I6S3DY3NCtgbTFLb3d2rQDlS1qxaKp9U4IuKc3i4U4fJaKB/QC4Wl8nPn31VikvKra63636F1JyVSfipZcu3yZatT8qGzY/Iho0Py7oND8nadffL8pU7JT0jXwH9qHn053eFfvfII4/uDvKAr0ceeXRbk8NkOSrDSF0GBrqV4RvWTSNCwsIj9TPcAOX1Etkj1YWhc6UAPd1t0t3VasxodEyi2Y9di6gDeyAXeSHBIRxTYnKGgt4sszlD/TlW88PhTXhElDFfxOWkbRBlO+29c4ieB/jGKu+IWi3O2yK4MUkztGssBBD25diZYzrg2q9Op+WkBfQC+JB4Ppzms/BeW5NCJDnSkb7iWA4b/TitE+kxKQAskv/N6l7qSzNpB9LU1YQNmyBvblFfQO/Z7sAN14FXKZv2tCC9DTgO7JK0Ivp76jwcT/pSuOI4VM2tz1E1V9BMvSaq891EqCT7R0dNVXZ4ZND6j/XOnuB4fnfWM3sDB2QW91vTOlLf6a1XQDT7A2UAmtEqATibI62g4z7UdOtqiy0UT7+CMTzOXytv8kR9OT4uRnJzsmRBfs6ldygzMiLCwG90dJSlSVVgvKRggezYtlHu2bp+Qi/Q46m+odlCGb393kFpaW2XsAlUoW8HwqaaPZeYvitX75G16x+QwqWbFeQ63p4TEtJt301OzZH4xHTT0hkc7DU1dA4loDtt7/XII49mTh7w9cgjj257giFBgqGL2RhPJL+6oO1kHw+pwVTBz5kTG1FSYqbkzF9q9nYwp6jMIXmJjIwxu12HpluGA4KR2nDxHsx0VnaBLC7cJPNzl0l0VIIy2gPm2RUGdqYSpNuFXOBEXGhUec2LuO7nEZPp3wbBVpYC5LahEDnT5agmA1CnxXdqGswCCqIIlRQiv70wVPJdaSs/QZoPUtitiT5ZrMBY/zSHb0im+X6ziLpSKnXHod36eJ+ZAVxBJNBC52iDkXCf6nJCj1GPYI2vi6xsvbDDx2Ed/gDoA+L3TtXIKA4EtC7DCpZLtD6A4LGmEXcnOR3AOq2vKzVbf7Q1InRvCZunk1Q7lPXJARtqyoDWgf5u6enusGfTBUukw2GfE6u8QTraGoW4vrFxSebV+dSJN+T40ddNHXfaHuK1aIofHByW9PRUWbhgvgI6xwcCxL6Wk5Mpq1cWyvJli2XVikJZvWqpSXyzs9JNWjwVDQ0Nm23vCy+9JZVVNYLDLGWngk9vH2J8+C81LU9WrNot23d8RpJTsnWceszzfqP+XjQ2lEur/nbQ11E6tpmZi+z3BHvgdr1PHtMdS4888ujOJQ/4euSRR3cUwZzApLa21kqnMql8x76W036XSb0u0nyx/bJwRjmFkpScKVWVZ82uDwdb0dGJxvgipUH1UbeTIKM0vfIcnsqREM2bGy7xiWkWJ3TJ0i2SlbPE6m+OWXo7ZXRk2IC9k7+7/d3mpNVE9baqz3G6hPf0q0AVfyvfPKSA65f1AXm50W/2rwYEp9FMvI3jffzelBD51Vw8R4dKIucFvDt2GPhbL8INIRVeHYftb4g5q+MCeHOR7HrJfRfwmKKAkzIobzwuoF0Reg+HdYQT61awejOcekHkTfk4rYqZ4xw4EFd8qobhQR575LK+gEnCUTW/GXW504m+ZL0Rrqiurti+c6iGAyqewd8ARtkfIqLiFED16f7TbIdj7AfTJfJVfsRUnjs7m8yvQL0CswvnPpSG+hLbv4i/bIVeg0hH+o7OLiEsER6ZszJR1b6suksu4WFhkhAfp8/SJCc707w/E76IWMFT0bHjZxT0viH73twvvX39lt7Zk24fov3UCVvpVav3yJq19ylDGSHHj74qb77xPYuxTt8Sb7344hH7js11YmK6xMWlyPDQoEnZHe/O5Hh7tc8jjzy6ueQBX4888uiOIsfpS0AIPeSqDg4p8zJvHjEpY5UJdZm+mQJgh4Eij9j4FFNJhhPCpri7q81hUGuLTXLQ3l5v9n7GcM0L100szMrl76kIJo0LBjo8PNpUoVHBc1SqE+zveP0bKTMMNdIlgL1rP3w7Ezw00k+cJ0UqCMPONst1cuVeShW9AXmxISDPKvDF2RJglqYFH09IjCQXIbt2JfvkV+b77DOWyC/87ExCgNBYrUeugvA4BXzUKUYxCmq+vWNUfacq+1pEmwHjqFhnh4dIBBho3NQL0V8xQoDV9Acs7NnN8qxM3fEaTXvwkh2hmS6IdD4na5T+5hr4RWqODTSxvyGqfBOqdAeTo1WC2itqx+bEagSTinBTi2WN00uRCnrZIzCzwKaUfQCwfPkgbGpy02DewCFXR3uTArF6aW2pCYJo3b9msNbZT5DM9g8MyMDAkKSlJUtSYsIV4BeaMyfUGC1i+PJsKtDb2dVtoPeXz++Td98/JLV1jVZv2ni7EXwnNtkcJK5YuVOys5fYgeXxo/sckNveYAeXZr6i4wroZdzwpp2SOt/29+rKcyYJ5vvtvs965JFHN0Ye8PXII4/uOII5gUHECVV7e6PU1hTp33ONmZmrANhRE7w+BgbmBwY3PCJG8heulsSEDOlTgH3m1Dty7uz7UlpyXOrrS5Vp7TKmC2bZr5+8p/uL8awO8+ReE5HjsAtQyycSClTzFixaa7EokTKR/6jZ/rp5uPBvsjw/XnJbSw2JLU34opWxPpN28mA4KJn8Rb1f/qYiIBd6nNA6aERfq0XK21u+K+NC5P5Un+xO8ZkNLz9B13qXF8GBedEhskHfz1eA2jzoSEpd22Kua+YzCfGrh5dzJK5LY0IciSsZjiW9BUBtHw4xdWdUlG/Um7VLtI2LcGg48sLeGC/OYfTPJERb4/U3t7xX5JzWhzbcSB/MJnLseedKe2u9tLXX2xqNiUkysMu6Vl7CgDDrNcIOqPoVvNbbHLV/pgGcyAcQydoH7OJkie+XD+2mT+QFqG1pbZOa2nqT7sbEROm+FW9lcE2XANFd3T1y+Mgp+fHPXrS4vZXVdRIRHnZ1s/TG7TBfGA8OJXBYtbBgnamnHz/2mlRWnLUDCfZWgDGmJFzWXzq+vIPzQv6uqy1xbLzN+/7tB+498sijm0ce8PXII4/uYHK2hpHRYceOq7HCJKk4kkJqCjN5vQSjR+7E3kxNzzNQyvfuzhZpbqoxCXBl5Vk5e+Y9uXjhsNkdI8VBZTkiKtYYLphoh2Ecj4SuJNIY46wEkxYXn6LlrZH8BavNgzVSClQjkVTAmMGs3Y7k9hnSTUAt37GzBYQd7wjIn5aOynMNAWnV5/xaTFfaavnqhYSSONiH2wMWEilTQV4YWIFMpu5iI0B28rwQ2ZzoM5BKaK/yPmX2R5wsbkT6y7vE9M2KmDiHUG3AwGhADrY5KsY3UtZERP/gPbpuwAHgWdo3VxUQ5OnLewPyl2V+ebPFqQt0M+tyOxPgjn0B1VY++Rui/8b2AqYGSH+RxnZ2Nkuob46kpuUaOHV4HZ+tTTxBA4Qdb89dwTU/vd500/F5o2saZmpkxC+lZZVSdLFMmppbTfILAMaB13QIlemf/eJl+dFPn5cDh4+bF2hoeGREAfqQDA4MifJd9jfr7XZQfWYs5iiIxUdD9vxCc0B29sz70tZSOyGQVV5Q5oWFm3YNpiYcXNbWXDS18+GhgavSe+SRR7OLPODrkUce3bEE08UF84rKM6f2/X3dQuxf7hOTE+kNvJnL4M6EeAe7X6Q9ccrgkh8qyeHhkaam2NxYJW2tteYBGqkNDHJzU7WBYGIPDw70mAMV7IKRMDiS6Mnoshr0vLAIc7ATE5dkZXLhBAdQ3Nvd4Xgh1TY5at83n+gpJJTYorLp0n+2+U6TeA/gi9oz3892BeTFxoC8pUALL870wkyBH2ktTwVqdQMBkyrj1bhfeXDCI0XMnV6Gc7RwVKSzFABjm4unY5xS9flDTBKL8ykkqDMhVKZHAyEGfImrC6C+gjQ/VIuJMXy80wnjxHf69WYRedE/HDoQtgi17lQXhPOhV68++0CB90/r/LKvKWASeJbFzazH7UasKUAuh1JIb5XxMNCTmJRlwJWQQjzHXIKDJeUVdG46YckAxoS7sX1F1zJ/Y/fLemZ/MTXoyBi7ByBGXRaV2qDVuqW5Frl72LVIOSytPw7z0BTxm6OpkZHRSxfxdrmH5LexqVXqG5qktrZRTpw6J+eLSqWpqUXqGpqlurrOpLhQZES4AWaXRjWfktJKe+f4yXMyNDwsKUmJ5hjrni3rZdeOzbJ18zpZumShhCnT1tnZbf1FH0+nDR8Jadn0PXt09vylNrYN9aXSosCXPdndc+FPGT+cCcbGJJmTQZwZ8ntRfPGwdHW02BzxgK9HHs1u8oCvRx55dMcTTBdqbIQYAXDaab8yodjOAlyJ93u9jJnLMPE29rdZ2UtM8sN2NDI8YIAWxg+1upbmaqkoPy1lpSdM/RqmimcwUyOm1jxif1+22Z2oTso2KzNJW3yaDtCbm7/CpM5hCoi7lbF24lXC0PudHG4y00luUbrzAqBg4blmQkhWB/XnAJBLzNj9rX450B4wVVwA4FTVHVvW+GQAUvJWrCtF3WJqw40KIrHbTdC6zmEeTJH3JaIe2r6cKMf7M8AZ1Wc8JFNHfsmg6WRFWwCxgN/CGJx6oUasN8e9bGcUCo5x5gXg7EDKfHWy6yY3H9S3m4cCEqn9URjlszBGULv205GOgHy32i8/rvWbjTPlT1MYeEeSs9ZCHC2MiGgLTZaUnCW5uSskf8EqycwqUNAaZ3tEqAJg1rKjbuwcQvEuewfqyIRSa9V9BXMKPLSz37D++MTpHXsC6xabUhdA07/XM8JaNP8GvzufxP4NC5urV5i2BQ/TkRIVyRVx6YqOipT4uFgF5mHS09snZ85dtFBEh4+cNDXoM+eL5cixM3qdVsA/R5KTE7U90dZOCEaMd3FkVaXgGGnxujXL5fFH9spTn35EPvWJB+X+e7ebZ2jeqatvMntgJMAfJ2CkLrSA8WQc2K/ZJ3sN+LL3+2xc8QPBHpqTu0zWrX/ATEoa6krl7On3dP/u0hw+RgDvkUce3RLygK9HHnk0awimBQYMyQtenysrzhgzi2TH4mXqc2efuj5ymGExiQ9OVPIXrpGEhAwFuF3GGOs+YxIULphfmODyspOmDl1Wgupg2yUJEV5IyWsskzsxOQA3LCxcGVXHDhiJM1Kors5m3Xkdb7M3gwBN9A4AE1vaB9NCpHFQzFvzTD0R0zYupJB9wS63e87XCYleAHgibeYVWGneGU/coo6atTQPBuRAW0DOd49Rf+b3ZKoudUnTkFd2RIisiQuRBQqEURcuU7BOX0DTaTNJqWeCAt7McDE74qsaGvy7XvsTe9zqfqcN45PdCLl91aYg15yG6felsSEmece2+u8q/HK0U+eTVnimEvc7jVirqLoilV26bJts2fYJ2b7rKVmz7j5ZvGSj5OQUSkbWIsnLWylLlm2Vlat3y8KFqxXUxklHR7MdZLGGAUwAJ/JD+ltXV2L7S2rqfFuH7Dc8A1AhRU7SNUrItd7eDhk1QEgvT7+nyUv5FJPeolY8oEwTFBcXI4sLFsjK5Utk7eplsnvHFpPCbli/SjZuWH3FtWXTGgOsufMzzYtzQkKc7j09cv58iZw8dU7Ky6stz8TEeMnPzYYps78hvD0T6mjb1nXyxac/IU8+dr/llZaabIwae2xsTLR5icZRFpLh9s4umaeM3MdB1If9kTBR8fEpFtIoK3ux4307ItqclFmd45IlL3+lbNz8qGzY9LDF921tqZOiCweltOSYOTK7WfuoRx55dPuSB3xnOaG2B3PIJ8yO/QRP/zfYo7uAbI4Erzt/jjhqg5z443Smp7vdbGO5uBep4Bc73esn7SAlpDzYECNBAsRik5uYlGGSoCEtF1s/JLbDQ3zvNsDbo0AVNUhieGJTht0ueybMGR5ikeiQP4zv1eSo85EOKQUSJi6YeqTKtA8GnLZfD1EiUkt4dCSWn8r02bUuPsQ8NKNSTDieaUlTg2TzSC93Xk0FtCh/UDcqpMGbE0LMYzNhiKr7FWwE6zWe3HsA65ZhvRQfoP6Ml+IRvYeq7yX732sQ6s+EIkLtOT0sxBxEAUqJS4zqsNWdK5h+PFF/Ro902PgS2miiOodoQiThpQp8ixSo33TgG/zUbjDgy7gBej9oDci+Jr950UaybVL3YNrZSKwh1lZG5iJZtWaPrFi5yxzVpaXl2lqNjoqzdccBFiqyTtgizBgcs4J4s9uNMTCER2AI8IuqNICW9UaMWGz52QewK0U7g/wwhSBvpL+YQzjegjmcYoZMTsPDwzKoQDegiyV3fpaBzZ3bNxnA3btnm9y7e5vs1r83b1wja/XZ6pVLpXDJQilYlK+A+MpryeIFej/PrhXLFhtYRj152dICWb1qmWxYt1KWFi6UHAW4hDaapwDW3Tvmzp0jcbExkpOTYQCY70iZYdbGEhJnJtG5CyXS0dElqFtf7/5zM4ix4UJNnXHH+Zhz5Zgtb8Hi9VKwZKMsLFhvILittV5OHH9dge8B25dpzMdZf4888ujWkAd8ZzHRWdiaYb/GhYMZ7jFKdzPBpIItLvWDdoo7we5GYl64cwT1z9kwR2BS3dP75uYqaW6sNLtfpDJcPAsJmb4TmvEEYw2TBUUpE42KHSrQMQpGkTKN6BUa9CAKwwtQZn8knEZt9UUpLTlh4Uv8MGq6CRqjrsyxU++JASxpdB8zxhgJNpIN4lAi6QDgA+wpY6ZtYj1AqMTmRYbIvSk++Ua+T1YrAMURFNLLxoGAlPUG1YD1hZkUQdqp0rvlRylIxSnTF7N98pksn6kN4/kZ50uUOyGQ1AvwCJAjHm1pr8jJzoCBPYAsGsdhWjiAfYLXL1OwEoD8RbEhsjbWZ/kOKEgkXx4D4Nk3JmqLew+QjsR5bbzP1tMVafU7f87TjEu1L88o8KUvyXuCLG+IaC91qRkQOdWJirNfKpAwaz9dZX88y4g1gHprvK4RpLubt33CvPdGhEfr2sRBU49Jc5EEckiFYzzWDmsRhiQuLtVsPwFH7prlGeuPtcUFGMaOH1t8ADJA1302d264eRhGrZYyAMjKl1Azva4eaVv7ekVFRZo9LaB3187N8ujDe+TJR++XRx7aYwB4/doVBnTzcrMtHm9SYry2MdakueMv7vM8MyPN8gMAr1pRKFs3r5U9O7fIvbu22j3SzVGgq8xY8ODNIduzxgHd8UQaQiidv1AqjU0tojyZtp+9K5jgFhL9Tn3YB7t72uxAAu/OHBIyFuzPKak5dug5MjIojQ1lcv7sB3Ly2Os2jhxckIdHHnk0+8kDvrOUYKhgcOYr07pcGcjlysilhoWYVAdVvruVYD1gopG6oLrJjGVSweTebeQCmIVRIiuU2V8a7ZOUMGXw9Rn2gHTMnd4tMDNsMrruLewR9rcwrcTORaURhgfAeSPkMK6EInGYZrwx5y1YZcwwTDOXC0gB3L5QZTI1LUx3gzJgF5QBq6m+YJIhmG3ihBJug9lK3hNRQBl1GD2kS2nK2NEWGDgct/AeZU2XkLQSWmejAt2v5PrkKzmh5vTJgKYWj62vsrMGpJBSKgaekeR3KnKBH2U9muaT314QKtuTfJIeESIxuiiTdT5iJwygpY5TFUuTWcfkV9sfkA/a/FLU4zzLjVTA6aJfElyDCE+EN+ptiY76c1WfIz0FBE9UD/dvpMMcFizX9ZSon+NDFlHHcO1PVJ2x9UWF3I0lfLOJPCnPJO76N33zERRz2xFSWg6jduz+rCxfuUMSE9O1HwBkjgkEcbirK87pmjuve0K9rUfAK56BmRvuAVJUVLzFeUWlubOjSbo6Wyx/+pR1TBrs+DE5YP2ZP4F54QqSHcknUmOz+9U1jOO9sY6WXCIdkl7i8O5RMPprX/msfP1rX5D7773HQG58fJwyRx+NCjHOqbALJvwRoHcmewakvJ3U1DbI6299IFVVeFBGVfjjnGHOwQPq6JXmZ+G4js8FHbtm88CP34UTx96Qgx88J8cOv6K/BadMcj+23TPtA4888ujOIw/4zlIC1OHcZFsidno+Ux1EhRF7uHJluiD4v7tlm3fbimRoT3KIfDbLJw9pv6BOiRSkadBhED/W3+1bTJx/gAX2pvjkEe2LbQo4kFZ1jYQoYKDHZkd/wMywNw0PD1hsXBhQbGNhkPDoCnh0HNroPJkEaE6HYKyxJ0Z1EqY5OjbRbHKTkrIkLDzK7IAdZ1eOZBcG29SitU6mDt3Vokx5hTnQwZkOABjVSerm1OvKutEuvDxTHmlx4GMSDwXalyUvUw8gOQLsHkh1VJt36j6RoiDR8JpbnGaB7WqEIqc6BZSAO9RobxT8cgjH2svWfekpXY+f0muDgu9o+HzNG/CZrL8LQ/4Qk/piawxInOyQittcVBuAippym26ESD2x2e3WCR+jvyYxCuqv0S3Wd3M1LU6q0hUPob5MeCAOEwHiSIJJM359cKiGo60MTbsgUvvMOb+4gsA+rdqWqn4HoHMIN1mbbpTIdswwznpC24L1tnT5PbJ6zb2m2gzYZD2VFB+VY0delaLzB6RcQU9dbbEdFtXWFFtcboAtpgOuKQTfuejB8tKT5jCPNQc5e4pj8+uYGnToXAixd1Gb5hlrFyDMQRuhjjram0y7Yyz19Q9IQlysOYz6zCcflt07t8r8nAwF4uEmheVwayJSPsfCCxF+qKm5VQF8h7S0tkuzfm9oajGPzg0Nzfq9WfcWnWha7blz5l6RH23gbz7ddk2HBgYGpbi0Ul58+S358c9ekJOnz1vsXwqZQTYfGWGXjWlJd1ebHVg0N1cbAK6uPCfVVedtrDkExRSG8eWAkn2but/I/u+RRx7dGeQB31lKMJUxysvfi4Oa1BBZnhgiScqEnQ16Qr2bmKGxhDrnF3NC5bcWhMqWtBDJUMa2URlZbN+mYqpnIwH0AS+PZyjwTffJkrgQidMOQLp2sN1x4jRbDgJg7EzaqoxeX0+nOajB46fuC8acOs9hNN24u9dH7IFmZ6b5xMUlS3Z2oanawVzp3mPrDbDqSpWozxzdAGFkYdKqKs+aV+qBgR4FvHNhJcnVpFIT1c3JI1TBb5ykpOaaCicMH5JfVKJp11TEHFiv4/7Z7FA7IItRkGci/3EUpnsHkkwktE1DzkGRu3lMXcLVxN7DO6zFfAXd9+ke9Rt5PlkZH/TITIJgIkIUJWjZ9ENJT8DseQN6f6oyeUY+gFTSM58JIYT6M/nE6b44V/vlWt6l3XpEah0Wx4bIsmgF5ZoxIJx+YL/ggBEam49jXuLY+SYAsoNpLpHeQsqOBJkwT9jc3ughwlRE1h9h9rcVMb6LFq+XjVse1XW3wIBNb2+XAZ7DB1+UI4dektrai+Z8isOvttYGfaZrrqHCtDCQ8CbEpwVzEwNQNfpuaclxkxyOHWfWFiYMmBpwWDU02KvMzDyz82eNszZ5Bwd79XVlE0p8lTWRVSuWyte/9nlTZ06Ijw0+cYj9qV/BMZ6TAbYNjc1SUVkjF0sqLOzQmbNFcuLkWTl3vkRKy6ukrr5R03VYmKHunl7zzsweE65AOjIywsq7UXKAb4V5i/7w4DGrH+GV2NOutd/cCmIMOHwgnjv9jQYAYJiahUdEmXkInr1TUnIkQ+dIStDuG20ADiI98OuRR7ObPOA7SwlpHiqKq2J9prKXpMwb6quEFAHkuVv7x/8zdWsJZhepUmGMMgPa+AplijkIgAEFBNyNwHdLomNPGavzhfiixzv9FvYEHmb2ScAV4Crzp7uCqbnV1BRJRelJYw5hlnAYdXMIe1xsOEeNCYbRKliyQfIWrLYyYLp7ujuMWUS+SvlcpMUpFox5cdEhk0iNapqExHSTIFH/8YwZfzNWMOEwcYBspFmEc3KeTT6ISCjxaIxqbm5kMP7sJHwfEtiFClQJ+UMcXSS/AMCZzhHeYR0u0Tn3pfk++c38UHNEheOnq0jvJSp4TNLfByS2aKwQx3e6QJG60SY+AeuHdV6zBxKmCUdWUVruNYl66YX9Lxoi2EBH6kYBkK7tdx6Tv5sT64ou35TgMynxRDRHUw9oQupyyXlW8JlHMyf3AAi1Zjw4F+qFje3wyJCtobfe+J5UlJ3WtTVkGhTO5XhfV95AEhLSZOXqXZKdU2jAlVEdHhmUkuJj8vZbP5DW5mo70HJ4HJ2rjFdwXZEH39vbm6S9td6kwAAqPi+cPyAH9v9CWlpqLJ07ypTJ/kBYIGx579u7XeLjYuyZS6zdlrYOOXTkpPziuX3yj9/6iXzruz8zKesLL78lL73ylrzx9gcKQI/Ke/sPS2VVrU3G9LQUWbQwV5YWLjInV9mZ6eaF2alnMPNpElJl6jEWMMOwkef69Stl08bVdq9VwTbA3O2Lj4ecGOjEPy9YzF670hxZrVqzW9asvU/WbnxQNmx69JJX57Xr75cVq3ZZPN+MjEXS2FgubW31l8bYI488mp3kAd9ZSoQDgbnbpKBmXbxPYiL1Z8EfYpK8E513L/CFCd6cGCKr4nwSod9RgzzbfXcCXyRWAAgYeQ4DwhQI4IPlROfsk/heSdoobRyMLCf8qCB3dbdKe0ejSUyjomIdmz9zSMVKcVfL9RHMGKp0qEHiAZY4oKlp8y0uLyAYNUnUnQl9AtNIkThgQepLfZAaNTdVmkTC9ULLxql7WrAEyFFb5Bn2wajxdWp7APeuGveEpF2Bqm3fqAJfBcBIdScTCjEfsE+N10nDvEAdHpVn99lMiPSsNw7l2J/Id9LNSOsTrQuT/Qz1YOxj3bTTKdZNA8jHphaJbUPQbrhdwXCGznsky45+9+REnfH+jCpzmv5e5USGmEpzl+aJ6jL9SL+wrkYDIbIyLsRUpCPGd7+m4RABdWmAOKGHXLDs0fURB0gcGhGuBs+9GZkLtT9DFbDWyMWiw3L+7H7p6Wmztcgac9aZ7vm65pJSsqVw6RZZuWq3HTC5GhmEuTl14k2T2LI+ObxasWqnLCpYpwxLhIXCYW/ArAAaUZCNSnVPd5sBKELklOnV1FSlew02+Uxyh1i7lL9x/Srz2gxIRVUa4j62s6/se1f+5u+/J6/q54FDJ+TMuSIpr6g2h1I4sCpYmGdhjbZuWSe7tm+WPTs3y5ZNa2XZsgILYYRzq4hwvDG76syW/ZSE5LayssbA9kuvvi3PvfiGvPP+QSkuqbADuMjIcImMcCTH2AenJidJWkqy5Y1UurenT4ZHaOutn8zsm2jvMPZb7vmELF6ySXLmFxqoJcQU/hNwcMY4MMauSQr7Kj4WLup442kfzR+PPPJo9pIHfGcpMRJIVWDMIrUHATQXe0QOtPmlOOjwBbr1P08fLwF8t7jAV/uFEC13K/CFUaC9eVHMkRDpUwYcZ0BHlRk/p6AGdm52Al+HYFixudNuMEa1paXW7PzYlEyfVp+ghmx/3xDhpMrveHBWpoqwKXiARgU6JjrRmGzUmlHLhOl1pMA6NnoPm8XO9kYLfwQI5n0kWTjl4jl5X6aASbKxWwYgY9tGe2B6JyPGF+DVMBAw21qAbxrquVNQsu4pCQoUkXZiQ9uj1Z3JPKE67E/Y4PIa3pyxLTfwOxFpEzmgSQvHeVSIaSUAXgGY0y2XZMx1nE2xzgG9eIxm/TP3wb3zNBXq15Z4snzpbr3itY8KFbQjAQfkUhdeQfWZwwCSzccuWK80pL7j8gMr8d55rUPjYMCk2bN5rX3UxNpi/Sxbsd3Ab7SuK6iy8oycP/OerQVArruWWWcMCnbxSIhXrd1rcX3nhYULociwAz168CUpLjpieaMeu0TB8abNj5sqNUAWFWhHCuxoVQCoWLuoNOP0qq6mWDo6mvS+82wsOeWLrFm1TNavWWFhg9x1yrPq6nr54OAxef2t/dLb26cALUKy8NCcm21hjnbv2CwP3b9LHrx/pzxw3w671q5eLgsXzJeU5EQFdddWa6YcQhApMyatbZ1SVVUnp85ekPc+OGxg+4WX3pS33vlQjh4/I6VlVdKj9SDPmFjCQDkOsQh9lJmZZuV1dfWYCjQ2xXM4IfoYiMPK+IRU06yZq/vk0GCfeXnGvrpF54DZdCvIbcDOV/d8pPqEnGpuqhGcnnHA4axejzzyaLaSB3xnKcHkwYzhOXRfU0B+UuuX5xsV9CrDB+MH3Y18lgd8L5Pb1gva/pd1bjBHXtLP2eTYajoEw6mbkTGCOIcqKT5iNsCEOYlPSDfVYdLcHHbICUmEOjOSWMISLVq8QRYuWmtxgPEQi5QWKQRlwjCTjk+kEagwd3U1mzomnqkdujxQtIEwSpFRscbE9fa2KyPewZNLjPV4Yh6wc7NXAEIBdOF6MyjIupo0PR6Xsc8lzi6Oo8ia/pm4hKuJdGSP+jFxd1G1B3CP94I8luZoIahlY8LB4Qz2u2Q03TJdoq7sA7yHuvK7LQGb8/QBDqks9u+1KDgZYhWR4w17bbxj/1szEDDbXYA0Ul3qS9uuomA7m7X9ldp+9iHGYYKUHk2DRv0jFqZs5erdkpG1yA6HAKXl5Sel+MJhA7OsDXcN8Cw8PNK8r6/b8IAsWrTOnqELBaB9+40fSHnZqaAGSJxs3f5JWb/xYUlNx5RA11Zfp8XjZq1yOKWsheXrrNnLpgvO/atHVatiRKzcBQpW8xXQuqAcmjdvjizIy5EH7t0ujz1yrzz5+P3ymU89Il/43BPyqScfkl0KfPH6nJaWLJERkZfaNRNCjRmb4eMnzsozz74q3/7uz+R7P3pWPjhwXCqra7XtAwYkAbeA49Nni8xpVkT4PJmfk2lg1yXi/OKZGtCMffFH5Yl6KqIP2FfZQ7HpPnbkFceD85FX5cSxfXL65Nty7ux+KS46bNL8C+cO2PgmJmbI4iUbbX6wZ2KGMtV+6ZFHHt3Z5AHfWUz8tuJEBYkM6ngwioyQC3juRvKA79XEvEDihBpon06Qu7MfHNVHvzLQOIbCPq+ro9nCDcE0o9pIyJJ5c/H+BOMa5FxvgJA4h86ZZww7atDEnExLy5PsnCWSkpJtzDlq2DBj7K38PTzcb0AWZy0ucHZBu0suWNabJn2qVxDPc4cJv5rg73ibOUA2YTr42LIS09keTEAIdBIV3bnh0Sr6Zj5vKBf1YJw7UTZOp4gZPBVFKT+NyjOpsDPGMR2aLTMl3qdpSGjZH2kDAPy07gUdClzRkklEUnuNvDkc0O6XZO2L9HDHQzaHB3igBtQTFmpDvO/qOgYrwP6MlgXA+1rhmjyamJjbrCXWz7IVO8xpEfMf6SsAiBBmSP5YQ8w55Ul0zOZJRuYi2bztCcnNW2HgFkKt+YwCpIsXDpkkkAHBSdLKVbskJ3eZ7gN4W55nKs14a8b2l71ivET32uQAKxiflOQEWb50sUlRIe4DNuNiY3Q/SJGM9FSz20WSGxMdZel4DvPEmib9TIl1XlVTJ2+9e0D++fs/NydVOM0CtAJgR4NmFEir6d+h4WFpbW03sLsgP0eWLS2QmBjH+zXkgOMBc7LV1d2t+5RjtnGriXaxT7Jns/f193fJ4ECfmbRwmIjfAw4q2OP5RN05PXOBzNex7VTA29RUafHVGfiPo/4eeeTRR08e8J3FRGfBiAL2YLz4vBuB3VjygO/V5M0Rh2B0DIyGzjXJQVdXizTUlQo2uEiUAJvscTC5bFqubd+NEPnBoJMXdsXE5M1QRiwhKcPqAaONZIpwSKgxUweAb7cy3X59F5XpMH1+NZMG8xxm9oaVFWeDZTj3JyL3LocfANE8BaApCuYm1VjUFxBQJSjI8wdCTFpMCKGZOrsiKZopVX04nAqxcuO03Em7Vu8jZUU6DLhERZv4wppFsH3TJ5JTV+Y8eRjw1X0AKeyItokqhGumqD9bfSbLnzbrc5xw4fmZ+L0A+k5tGG3BaRjhoK6K6atXqFbgvO4/XPxt7eChRzMiGAmA75LCzaY5wRplbaFuXFN1wYCqY0Lg2Lqmpy+QpSvuMcdH2H4ODw1KR0ejnDz+hpw/s9+0KpD+AiyReubMXypJSZmmCk3eI8NDJi2srr5gEkY7aJohsWYHBodsL0GCmmAxex1GiHJpEyrDXPw9E0KFua9vQNo7OqWltc3UpSPCwzXPy/m0tXVIaVmlnDqtbdDn2Pcqf2T1gpSju/R3pL4LAF+zaqlsWLdKFi/Kv0LiS5qe3l65UFQqjU0t0t3TN+M63wy6VHfb7/BXEPSGH+xP9lRXg8b6N+iFOzom3rRp6nW/x7s+2bh5eeSRR7OLPODr0V1FHvD1aDoEEIU5wgaYkCbVVecsDqij+hgfDFniOr+6GeTYARN6gzwBwTnzC6Vw6VZZVLDemHokFKhWkg5Ay26IpIK6AHIv14VJHHCAb1Dii8TLZWInI0Ag9qnY3uJ4KSU8RLKRwE7WRL0fq2CPsGlIbBsGA2Z7iz3udMmtDuUNaX44+Fkaq2ATHDFRuaTRNYy0OUoLAmBiqwt4vpG16wJg6o6k9nhHQD5sD1ie2B/HUp9r5R+sL+rNeErHDho426V9giR4fExfysSuGXtjpL7uwYHHb18f4bho0ZINZgLgAtGmxnIFNCXSp+sWSSBrGtOFdRsfMs++OJvDGRzSvjOn3tHrbbP1BCAB3ABQXJHRceYtODEx0/YGDsKQ9JYWH7O42ewFMyHWIReAkwspa2pqsgLyVFsDN0KEMKqvb5Sz54rlrbc/lNfeeF9Ky6ulcPEC3bsiLQ1FJCbGm9fnjRtWSXJyor1XU1Nv0l4OZKgF0vHIiHDJz8uRJx7dK5/+xEOyY/smiY2Lsfq7BEhuaWkzp1hVmgdt+jiAr0vWv/bF/jRy+3xsvYeHh0wSzB5fUXbK7ICHdJ/lxbHpPPLIo9lDHvCdpURHwWM5HludC6+m7OUTMaakRW0RiQ8MGIwkjBnX2OQwZjCoMKqoyCIpIT2flMVFXpTDu9dL5EF9UQUcX87YsqgnafmJnc7v1PUCX+rSq32DKjD9RJkcns/0p5333H5mTNw4oJR7reqTlDrSbuuHSfqF8aFfyI8+uVa+5IOUj3zc+jBHeI8/8RDO8z6tM/3Ag+n290REnuPnGlmNn2vjifeu1X7qRxtI6+Z5owTjawzSYL8xuTDGOJuCkUZSgLoccXYVeY4BnzdCIcp4I2lCpTFMcFQF04230gUL18jCRetMAjV//nLJylliIBmG3mn1ZYL5Rzrc1FhhsX2HhwemxYzSf0hS0QBImxdi6rqTDozex94XB04ARhw1me0tj6bZ924yACKhfVK1vFQtdzxQHEtIYKkXatlNWtcOnUs3Kx4u85E5BpjHizRqyEiXE7U+8RM4qhpPtBtAi1Q6I1wkWT+trhO8h0Sd+lf1B6RBy2DtTrYHeTQxAVA4MAqdM0fyF6w24ItpAmHLBvp77ZCINYDUNyk5U7Zs+4QsW3GPgj3saufamuZQ69CB56W5qdrWu7OeIEclOUIBMh6f09Lz9J2g5kV3u3mMvh7gO5YAvc3NbVJaWmkhiYZHFKDrJMNOFhXisaR8jAwoE9WvILW5pV1q6hqkqLhMDhw8biGOfvLMi/LCS2/Iq6+/J+/uPyRHj582iW53d48sLsiXlOQky9clGK/EhDjJzsqQVSuWyK4dm+ShB3bJww/ulkfs2iOPPbLXvm/bsl4WLZhvKs70yVjyj/qlqrpOnnvxdXOShTbK+DS3itiD2ZsjomIkM6vA1NQJJYdXbrzlY5/NvspcWbPuPklNyzPAW1d70QAwe+THVXePPPLooycP+M5SAqAC8lCzWxYTIitiQ8zLKGwvNm3jCWYLhnN9gpMepg0GkAuwwcjyHbu/9DAxG0CctuAIh3ichCVZFKVlaHkRmhnABhCir+iPiBUxLXLLArAQZxNJCeVQBp+Us1jvLdJP2gZDCQAFBFE/ypsK7Fwv8MV+b02cE+8UT604/4HBByTMpH1j+3ml5pVpYxLigFVt+ER50SbGk0+ka9kRThgY+mTJmE/u4WU2W5lzR9rkMPCMxUSg0pUu0cfUZZleSKtwIgTTz3PAT7KOA21fpRd9jkTCnRsTVPeaxDuM7bp4Z16ma31hNJgvlue4TPWWjQ2E5I06jm23zQ/9LNB24KGauRumDeYd5gVEntdTV8iV/kKoPbc01yiDXCWDQ/3mKZawQ4BePEBj/3czmCaYN1faRNmEWEpOyZHMzEXmDTo9Y4GkpM5X4J0wKdPNe6hEN9SVmSMegPtlhn5iYp6A3fH0zPxmrPMimXeTdKCmRYU3Q/ucrga8sqZsvCZ5ZSKiXIArvghYU8Qdz9F5Mdl6hODfE7RedHe1AlS8Pd/IOLtEXSiX+U+4s9LegIF66kXvzdVCIrXNIVN3pUTpbxpzkbXIOqJeV00N/Zs5inr1Od2H6PObAd7vNgLooM7K2gD4EpPbx7pFOqvPahXUREbEyOLCzbJ5y+MKdnJtnRL2q1RB7+kTb0tZ6TEDtKxhl1gLpMO+PzU114AUB0qsJYu1ffGwAevrBb6ALOVJpK2jU8ora8ybM96RG5uaLaQRQLhCL56VllfKmTNFJsk9e75YTpw8Z46pjhw9Lfs/PCpvv3vA4vkCdAHDAFHi67a3dyqYHjbAm5yUIGmpyVauSzBhcXExFgIJ292Vy5fYtSL4uXTJQsnLzTYJcVjY5b4ZSwD3IwqyCcFEPN/xgP1WEfsmbeOwMD9/pRCnd8XqXQpyVxnwZWx7e7vskGR+7nKL5cueiiZPe1uj9Pd1k4uTmUceeTQryQO+s5QGde+O19/iz2b75HcXhso380NlmwI+mEOAHlv72O09TH8Hdyb75L+tmCO/luczIFHW53goRTIJuKTzifV5X6pPfi3XJ1/V6/M5ofLZLJ88pdfj6T7ZlRxicS55D+YZZhFGciYE04l05cE0n3wxxye/quV8Qcv5nJbxmUy99PPJDJ/s1XosjXWYcxhTJH4wq1OVNxPgS/+4fz6QGiL/aWmo/GZeqGxS0EqZhCJBLXQqT7QuuX09tp+/usAnGxVMtgEW+h2p1WRML22ivoBP2v4V7Y8vzw+Vz+v4uv3/Ke2bx3QMdmj+gBUkodQPyepE+TI23P+atun3C0Llq/O1Pto2AMihdu0PTcMcIsbvHxWGyjcWhcp9mneXvliv/daqeVOvSap8Fbn9ic3k/Tp2f7I8VOdaqCxV4IpErX4gYHWdDOxEW/t98gltP3X9orb/C9r+z+n1aW37J7UP7k/xyWrtIw4maAeqt9eaE9MlGGCYXi72OqRDqDqWl57UtgUUhCaaPS6MFwzzzaPLnqC5IOJVYttLXajXRBSijSaMR1XlOQvXNDR8beALkR3rxCS4OiaoO6fo/hylAO7SRJ6AcEyFpPNslyMt5RBjJv3OOuIXpFiBJkCRAyakpWN49CtJ88cJFQd6SEzxMM2ch27CcFs/sF5pA/vZAV0TpzqdNcOBG2tjqv5wn9GXzOlJhknzc+bqh21OWCMP+F4fzdG1gPYDwJe4rawZ1gjSvdaWWlmwaI0CnQckMSnT7iEBbmwsl0MfPi/nzr5va2P8+mCdEw84KSnL7OnRugA8uSYE5WUnzZES6/B6ifU7RxkhwgMpXyMXLpbJh4eOy74335cXX35LnnvhdXnu+X32+dJr78i+N96XN9/+UPYfOGoS3XMXSqSunhjkAwZucX4VHhZm35XJsk+kytjfRkdFmnQ3Pi5W23pzJpryXHL4qBP3l7oPDg0ZmP44iINCpP3ZOYtl09YnZPXavRIZFWcOBNGaycpebNo7g4O9ukf4JCUt1w4R09IXaDuG7GATCT6Ld7J91SOPPLqzyQO+s5SQHuJddGOCz6R18cocDgcBzSkFeeP5NZgtJIYPKdiMUKauXRneD5QRw/6MtKvjQ+QrCja+rNdeAxc+idY858zTnw99OUTLgsGLVw4vR+8jRRwYVcZbQRLqi/zGTvUz4kqIkTYD7H4z3yf3aTkrtZwUzY/54aMsZb655uoFwE7XT0D6+nifzFewB+OI9MfKm6DMmUp83T+pxx5Afbi2ayTE7AqxA0RCRZ7TpSv6mbyGAnJE8yntc/Iaz/QisYXB3qj9/3UFiYC8rVr/glgcjmh6fQEGJkQrzjiEaR9xaJCnfUZfIlVF6lTe5wBhyC2C9lLeLgWzpIsO0zTatpPK3DNPSMcrgMjtST7JUmCDpIs+5lCkROcGbR9X5UnJlTDT/nt1bHdruaggnNT2P1cfkCYFF2NBKvWj/DAdp/tSQuSbC0LlCZ0bO7QuCzSPKG1jqNYNBgWQF6pzASkbkkKkv66Umn5t0HEGiEE3g59BsgCThYol0p/29gapqb4gNZXnjeF27IDjLjHEV6+4G6Fgm9H3nSJfmHhsF7FPJhQSnkynA3whuoj+Z/7Vad/hsGmhjr/Nz0n6D143Vi8cOeHlmcMR98BsOuSmYy8gPnC3DhiHIvE6rpNmovdZx3FaMQ5yWMeu1sBkr8yU6GHmJfsTc5/wQ+yhLYNiKt6xAODpdeuEBLh2D5vwLk2/34w5OjvJMSfg4jvrALJ/9Tt28AkJaZKRVWDrg0MoQG5yao6ZByQkZuhviRMvu7GxQj547xkDr/39PROuDaTFpCXcGMA5ISFD99y5tt7Ly0+ZyQO2vjcCfMcSeweOqZA840kZ78hcQ8FPuxRoWhqt26j+0POO0x/OvjCeuMdzwG9HZ7eCvkELoYSH6InSz4Qc0HtKnvnlqybtRbpM3djvAPI3mv9MiZjLmJ4ULN6o47VW2+2Xwx++IMeOvmqxnAG5gOC+nk65WHRQqirPmtd8HJdh+80hBvs45OyvHnnk0WwjD/jOUlL+yeJdroz1GdAg3Ea7AgsctpyZBPgSl3O7gpEYfa9SQc37rcrcBxw12E9mOpLFpQqkoxVkVCjwKe0SqVLQWI3kU5lcnRYWagRAkhdUU0SSBxCd6ucPRheQjhrxo2lOWVtTfZKkeTDN8PhaomCsuFPL1Kuq2y+NADkF1DDZyVpvgFC2AjwKQpUbBpV8x//uXi/wRa0WSS+qlS0KVpFqndC6mDR1Br+PV/SztrlZyz+sY4I65Vhpj8PGOEwxMUKR6H5aryxtZ0D7+bzW97z2yQUFjWf0KtK/y7QdNXp16TjTtlztT8Yee0kOH5DAw1iPBZaUhyMeDg8ALYDP451+A+Okow/hqahzhq5RVF65D+gl/i/969b1WsTuQF8BtAG+HJDU6NgSZ5oLkEXe5AXQoG6pCsZ3KtBl7gF6aT9z4qLOubNax9MdfjlDP2j7S7v8Uq9zDVtk1KHzdMwKtd7U0ZV+A45cAH4jBEMHUw2zzL6HDS12YkiWAMKDygybN+iRIbP/nTcXb7A3mxGk5ycnimpurpKSi0cNAOOJljpMlxgLQCTAl3mYrPPIVPOnaAKembFrJT5ui3Y2fQ5Nt9kkI38k9YQVwisyqvbxWvZUBAAFH9frfoMGhWmpTLPMa5FbJ+YjJgkA+nKdt6wV+qdby9OlY96mjVeeYbngrWHWtK6nJi2A/WuqPr7biPVlh0xBbQdApqtajJTOP+oALbpsYKDPQhMlJWXYJ2lZowCbqOgE7VdH9Rk7/fPnPjAvzqgqk2b82nTNDJAUrlq9W3LzV5hGB4Tq9Pmz+6Wtrc4Ov2ayrqYi6qDsil54c6adzjV3zHfn0ueahnSkn87ewvOAbn5JiQmyZdMaiY+P1f64volGDOC6hiY5dOSUPPvC6+bUqq+vXxbmzzfvz+HhSMXxpI0X/JvTN9Mh5gjjvrhwk6mzd7Y3yfvv/FQunP/Q1JiR2MfFpZhq89nT7zm+GnT8UlJzJDE5y9JUlJ+yOed0zfX1j0ceeXT7kgd8ZynBkAF8kcwi+UNlEPu7g1MAX+xDdysgQZJKaA8A2ToFe5/LDpVPKuiI1ERNeh9J8Ler/PKDGr+80BCQlxW0XOhxysxSBjRKf+cYqCxlgLFdu6ggCTXkySQZABHq+I18VJhDDbCgZ9utTOBRBTc/qQvId7S871Tr91q/vKhlonYIoMZ+DikzmBfmuEALx34UJhKmm3aOLfJ6gS+SJ1TFAdrke77bAb4GVmfwu35FP+ucb9f+MYnvOOBrwE/zJS19j0ov9tV1ynC/pv39p6V++YdKv/yszq/9zzj45Xm9+MRWEMY/Q+uKJAyJGXbFqJCW9l1uowt8tymwXK7tQ3IFaDip7aJO7ljxiQor3m2xocWZEX1frONKOZON61hyx4GDEVSyAb9Icj9sF3m7hflDissMv2ZroHd7Uoj8/qJQ2aR1hJgTzLe/qwjI35aPavsD8oq2/6VGvzxbH5A39Tv1AqilBYH6yjjH+RLqsAAqQPDNBBYwlDDYOMqBWW5uqpTSkmNmO4jH0LCwSJMmYIN4LbB6M4j6QJRdXXleziiDRzxgyH02HbKU+g81Rq0dx27rdN1wYDMpafoonR9oGSAhRTLK/JhJf5OUiz2jRPcV5u6SaNaDAktLcTUBHvH0nKp7TrG+A1gfv5ZvBtEO9hA+UQVnLzzc7rcDMA6HorVQpNwzIs1rVNtKXGKcaXFY6O4DHmn36JwFPAFCsd2Mi08xMDp3TpgBHeeZA/yQlDJjCWNDTOywiKggaEZy60hH8XB+6sRbcvzoawZ6kYby/ngCUBPqaNHijWYrCpDifWLDcph06uRbFiOWcmeyrj4O4vCSdi5amCf3bF1vwDcy4nI4IpdY61O1hPZ3dveYDfFLL78l3//Rs/LOewclJipK7rv3Hnn04b2ybs1ykyaXlFZI/8CggfNbRUh8cWqVm7fcAG5XV5ucPfOuqaZz+IjtN7a+9AWSXdufw1GDTjIbbtTfq6vPm2dn5WJv+3H1yCOPZk4e8J2ldEPAVxlbpBgwnqgbY+OJ5O+fFXwCtl5WkEEeMGhIEElbP6hMm4IqJGoJCqCSFWjMUyYQKWOtMnRISbA7HsuMwhBTT/IH3D2chlqz5qF5Hlbg9Y9a1g9rAwbEYGRRByR/18sw0h3SYR+LOm5GhIJuBUtIZfUny+zyxjPAdwrwpV8Ab6h90y/p2jYk3wDdb1UGTOKEl2nS2arTi/rTP0h3yxT8cXABE844Ag6PdjhSX7eNpKe8qYCvARa9+kdDJCcyxOxn8VvSqoOJTSX9h6R2fL+NJ4A87UHKix0yTq2o/y8VrO5vddThLQv9h0+ANnPva7lat1jHZpb+/jMF/ADcYgXKvEMb3LZzIZFDTfak4rxy7YMkHS9AGM6XAEWVOkeZi5AmvTS+N4tgqGCYYLaxJevqbJaqirPmBKers0UBWqhjCxwWZUA5+Fbw8+aQy8TjhAvwDQh3AMLMGVD6h3nAWOF4iTHE0Vucru+pqs06YVxQMWcd8v5M1gllcvjBmgBAYweLVoI1YZJysR0H/PKYvY6xpgEzAd0zIdrH+qNfWAsc0uHVOlIXQ5rOc/MkOB3SNvHTyZ6CFgX7mrsP3K3EOmINwVOkpOTIug0PyqYtj1sIIkDo0mXb7Fq+cqcsXkrs3iwDPags45kXcIrKs621iBjLxyV+/XBM1dxYGQxfM3CpPC6kyFxxCq6RHFIujuRQkQVA4wH6wrkPLOYr+d4JKrG0DyJc0tLCRRaPFztgl1CfLrpYJi+89LqUlVdbaKLWtg5paGyRmtp6uahA9813PpQf/fQF+c53n5FXX39XPjx4XFo0zeaNa+Rzn3lMPv0JHZvli817dFpaigwo6O3s6paODmyg2cMdXwWoQjsxgye6GANnrACdMwWe7L3zdJyw405OyZZRHc+iCwdMkhs6B/vnKLPzBQQ31JdKp+7J2IYzvtk5S0xtvbzslGnsUJeZlu+RRx7d/uQB31lKNwJ8cSLEho80FY+5nQoknm0IyI9q/ab+DMAFTJEHv6d8IvFAKsQnIGMZKqnKDwCKkIxQ5liPpbzDbwpeep/IcGw3c9Ai0wfHlIF0JLt+BaUOyAU4Aa60SsbI0j5sN7FdNY+rWg7qrYlawJCmB2yjDlutz8cy3HcK8KUuAFHUmzcn+KxeOL95XkHfuzoGEG3h4h33Ih1jg6S9LDhO9AHv4DyKfnOBAGXwzlTA1+0P+hqJL/MBCTI1YLzpN8bHrfdkBCBP0vbSlvtSQyxGLH3/cwXyrs055VEnHButjw8xJ1aoREOAimc07S/q/WZ3Tjvo9yvar9/JA1VnJNLElSUdqt452ufUH3V/DmyYM5R5s0ER6wbJrgsysRlra1Mmu6nKvvf1dhpj3tXRbDa3eBedMzdMN0UnbujlGXd9BBNO+cNDg8bwXbxwyJh899n1EDWiH/E+jMQce1/sqAGak1XXp+s6SjuX8WGcmVesYdJPp4VuGsplzEb8IeZJnvU9gXDOIX0pQstN1Hk2EghR4OvsOWPn/M0k8mR90C7ax3pzzQnwpwCsINbwpOcN1EmvRrRoWv3ynq5RDnRQdR6/D91NpL/VthbwZD4/b7ksW7FdVijAXViwzhxMEYYI1WW8nKem51o4mrm6frp72qWtpdbWF2sLFdY5c+dJjILfefPCbE06QBVA5TNNjEgtA2kfkkC+4yWdsEWZmQVSsGSTgevcBSsNMAGGsZVHUlxeesK8udt6Y9O5AwjgGRcXK7nzs2X1ykKJirxS4ksMX7xCHz1+Rs6cLZLS8io5e+6inDpTJMdPnpUPDhzT66gcO3FG0zZIS2ubRESEywN7t8uD9+80wEueSJLj42Is7NLFi+VysaScwrWfdH1qemIG8zw2Nlpi9OLTvagfcYOh/v5BU6kmrrAD3Fn7U/c1vySMMxo4aRn5mn+ijRne7YmBDmXPL7TxxvEfYa6w+S5YstHUoJk7pSXHTRXa7x+x8fXII49mF3nAd5YSzN51A1+YVn0XSVmnZvScgt7/WeI3VVEGAGkc6fkN4seMC9ABswaTijdWgBRqfwxZi5b7oTJ1gGIYYQiAg10vgBKPvEh9qRQxM59TwPu9ar+BLcDppbKcV+2Tv7lPXbAnrFZQB7DCVg7nMx9oeahf0+axTCTl3+7Al7EhyyTlnPFSTNnKC8vrTQE5rmXi/Zl2jKvqJaINLiBE6nlS2wZgoX1j+YbpAl/qA4DAyRY2nnj2xvaSQw3mE/1h88DJdkJCaofXX9Sc18Urs6j3Tms5SKKRzLnzAhCRoP3yldxQc6LGXESa9uNav3xX5wRlAoyp10TlcY9nzAvUsLGFZu7j+Zf5wUEL84p+ZLe6Bh91QwRDDBOGF1iAbW9Ph9RUFxkYrao6ZyAYKZITAslnDL/D4F0/Uebw0IC0ttbK0cMvG4Pu3p+4x6ZH9CmHF5hAkA/2rMyDSee+po3W+ZKnY946FJBmvZiD0HRrQTrKZbx6dbICIjFjSNLxnIoSFJRjr874ow3C++TzURFdy/zlQrrN+uGQCuk4hwRIoSfqJuY6a/7ZejRpRk1tmrXE4d7dTEhdAaF5eStkx86nLNYq4NTm9vDgJYmse2G364QZq5aGhjIZGRq09YTXZdYCzo5i9H3WGeuLZ6hLZ+cuCwKeRZKYlKFgOlvSMxfIosXrzfsz0uQM/RvQBnW0N5rmBnbBOEpy1u2dNVgcKBDSaM3KpdqnxP92Zia2vsTebWvrkLfe+dDUlwG9J0+dl9MKfFFtbmxs1f4eMWBLWCPaHhUVIcuXLjYV6vS0FMsLosuGh4fl/IVSqaiqMdXnxIR4yc+bL+vXrpCCRfmSnz9fFuTnXHEtWqD5pKdIRPg8A72MF5JpbJqn09ekYf5wyIjdblp6voLcOOnsaJb29np7njN/mcQnpgtaMByUxCekyVqdYxx6NDVUSEnxEZP8Ij2+08bXI488ujZ5wHeW0vUAXzwx7wGQKTigp1EpfqY+IL9UxgzVWhi1sQB0LHGPPGE28a5cGOOzkB/ki/qfherQZ/yOkBYAgw3nI2k+uSdJmUNlVnuUs0bSi90wEktoOsCEPGkv0l+YRyQn5xSYtmt+zMixWcCc3gkSXwggSjocVNG3jB11RWJpi2JcXSci2s+7JB2ffjrA1+1/8qCdOC+i7+LCNW/NnH7j4AFgPNFYuWXT78xFnHShMo1EnnE+pmW5YZyYX5E695DskQ6HYhyWoA4N6Mf+cbL5NxFRNu1HUgkQxnkaQITy0CSgzvTBdPrx5pCuO2OiA8bAd3QQauisOckpLzthsXZhppEucSGJQB0a5lQ3XLsg97t78Zx0vAsQwDnL++/+RCrLz8hAf2/wvRtvpGWjRIijLl1wzGNUyXUPdzp7PGl6DinQxKCfsT1n3dMFbl7TIcac93CohxkFhxgWWmmKPLBtz9A9hUMTnFAxByhzBsVeN9mc039KdE2jvVKunxwGAsgNAXNpH2Bz/+el2OaThkM7p34z6ZvZRKwNLiSxefkr5R4FvailshYcG3rdHLRzADY685VxCLOwXkhei84fkCOHXpLenk7rRHfOY9uJw7mAvhMVHW+A1yXSzNF1E6HAOFGBECApXUEwtrzYELP+HE2MUAPV2PQe2P9LW7e8eydJA536Kg/Q3aP9NkeWLyuQtLRkCQsyXhAAMzExztZne0eXlJVX6X6ifa0L0NmDLucDAYKVrzLvzVlZ6bJwQa6OEQBVp7i+Ex4RZlLghx/cLU8/9Zh85lOPyGMP3ys7t2+UzZvWyOaNq01Neuy1acMq2bp5rezetcXee+j+nZYuNTlJevv6pa6u8ZIKMnUaT9xnDrEP4rkZqT+aAmgO5C9YLTm5yy0Wc3x8qqA5wLOly++xMe/uapFiBb0lF48YKKbdzCGPPPJodpEHfGcp3RDwVeYSUFOpTOMPapywRjCu0wEdSIUANtjjzddPbExrNB9UbcdKBpkpOINB2rtcQTJ8LE5pflrnlyNaR0sXTHstAqzSHsAyNr0N+umqR9tv1xi6U4Av/YMqKWGESA+AQOrFIQISbRh5xpgKTtVPtN/GbYIEtJfyrgV83VcZW8aT0EqpysT7AiFm240UkD6n79y04ylF+22z9t9DacoQaaGnlT/FXhlgQjsoh0/UkbclhZh9b6z2D16fzc5bxwfwM7Y+1yJ3DjFeSAsJeRWvgJ2+45AEAMc8+SilgWPJZda4AoFRBaU9xkTDmCOR6O5pU8ZdGfXmWsHrLFKlrq5Wx97Mr5NDCSbcuZh0MKE4sRo0r821NUXGtBGTtLjosKnr0VmUez3EHGSOMO4cgjE+/N2qN5DejugC43AL04bJiuB2vD6P0IHjUAwHTszzmfS5Ozc4YKEu4XoD7QGco002GQDjeLJH04D3ODSBrrMrpk3kT33Ze9iPavVy5xkq+PTjoH6e0Pn/rDmkCxigZ3RZix91/W53UqZA8hSgrFq9x+xrkdYODw+YuioOpYp1ftdUnTfHRPX1pSah4/vFokNSWX7aTlVQ9WdisEYGB/sN/LIWUH9GigdgJtYroJa1AfOBHXBkZJxJmsMjoi0N7yM5xPPv2dPvyrkz++07dNk+/86iwQGdkNo3ERERkpmeauDXJZgxVI0TE+NNOovacnR0lILHUbPVRSKM2rETbmnUYgEXLMyVwsULZcXyJTJ/fpb2qSOZ5QJIZ2WmyyIFxPNzsiQzI01SU5IkIT7O3p3sSkiIkxQFutlBMJ2bkynpaamSmpqk9YrT36BQc5pF3GLGaPz+xp/cx8YXwEsoKsIYoRKPinxMTIJzaBJUg2e+NDaUyfmzH9gcazfTENrAPPLII49mG3nAd5YSjOKNAF8cBx1S8PNKI46UxJjMK39eJiZmQKaWhdQOSSX5YmuH515X1ZGMAHKASVRfcUoFOEEqTDrsM3k+nfJcIi2glve4JmMi7wTgS5kw+DDQhKPCIVRCGJIu7ocYuEc6RELSu8SYjvnzmjRd4Avx3ZWaERs3WwEq/Uc9kWxxaEE/BJNfIqQH0NLYENmZ7JMNCj4BANiKP1/vNy0AyuA9gC1S3ofTfRZCi4WP5P4XCpABLm5bx5cxFZGWfkVNG4da1Ju72Phe1DoDipgTt5pg1hw16LnGhOn+ZCGRTBVamfiiCwelsuy0OahCRRrVO0fN04kbDGjGkQ+MOWrN5aUn5eiRly1eZWXFGZN6wLiNZwpnQnQLfYO0nLFGGh+pn7EKKMkWW/9MnZOoPHOwMFVRhEJC8ovdPRoLOuwzGkfmCIcu7A3sTewtqBDj6XwyIn8OUpi3SJsBwcz5G+iSaRNlsA9Rb+rL3lak8431hXM1zDnwSM5hAHvOrTp8uV0J3gGJbkxssmza+risXLXLgAlEzFycSb3z5g/k4IHnTd34wvkDUlJ0xOwxKypO2xrQ3/Yg6L1MJiVW6uholMb6cmlrq5eIyBiTFLM+cFbFhWMspHxICAn7hbdfJMmA6qOHXzH1ZtceFFB1pxIMF6C1sbFFwWWigtFUiYqK1L5wJiAqz9xftWKJrFm1zOxuAZjE57UDgrB5ZqeL6vLaNcvk4Yf2yAN7d8iywkUKkiOv6Jsb2XvGUnh4uALoNFOR3rB+lWYcMJXspuY2W2djy3H2PQ4zwmXdxgdl9bq9BpQ5HBzR/RNtgeGhIenubjW/C02NlVKmcwhp/plT70hTU6XNmZtVd4888uj2Iw/4zlK6IeCrY9HYH5BXFfSeUhCEjdx0wR1AB+dHqPatUYAUDphScIH6Mc6QXMYTBnppjE/uT9XyFNQ1a3mE6TmjQAfnMGMB3c2kO0XiC8E0w6yjEr5U+zJUbwAykJxyofJJX2JXCHON6i4rECKba/12zwj4BtPTPzg9A0DiaRpQBIAE0FC2JrnUZxAAhzwe1HHmIqzQae3rN1scL7jMU7fPAb7MVeyac7WPuhRVowqNkzPXEzOAH7A9rYu0eiFti9E60+9oGTDutBOP4HgdBqB83DR2rGC6+BOQi7QKBq2y8oxJcc+deV9On3rbGDWu0yffdlSlFfi6MYR533ECMybTaRL9xjhwYRONF+9H0n3yeIbPnI09lRVqh1V4Gt+qcxDV99GAMsu6LqZas4BWQkvF6RzDwzMg0Go4gyqSlPnk2O7iIRyziskz4AnOruL0wlb8gs5R9qBbOd5WO/2HdjIPOQQ8jcdx/byV6te3OwE4UUVeumyrLCncbI6r4CfaFNCePfOefLj/lwaA6S3nQMene43u2QpWORACvE5EACHHU7OTrqe7XWqqLphKa1XlObMN5hmhi5AKs97w1oyE98MPfiEnju6zvwHB0J0uBWRvUF5IiLnb0dWt/eY329rxjq5gzGJjoi0uLyrIe3ZtNXC7ft0KUz/+8hc/JU8+fr9sWLdScrIzTDLMQd5M1vP1UKTWE+lxeHiYdGn929o6zRbYBdy0j3nDvEhKztYJ4Lc98vDBF+Xgh8/LiWP75MSJNwzkXjj3oe6pR6Si4oztsWjbINUG+JIHc4dfNPL0yCOPZg95wHeW0o0C3xYFBIBVpHkzUQfltwJgtCCKMEU+CVOGE5W/txTo8Al4gpDAYXNJPNdI/Q4j+3qzYw8HgPuoJCB3CvB1f2s5BCCUUIiCC4BDkvInKVE+KVDQiQ0jzqYWKPO/TPsSKTtghVoDDrj0f2uDC2DH0kyAL8TQ8SerPFfLxMNzpCagD1G/pl+Yd+47qHvSn8laJ7x236PlkCfjjGQfyTXkpif/VbE+2YvXZ+1n7CQB9cTd5SCFMaCNBdp/07pIqxf9zRqgvvQVYJ124nANFe2PQ+J7NcHQO0w9TBySK/ZTmHUYcpgywiEhucLJTrtefHbqhW1an6aB+ScPhwkMduo0iH5nLnDIkh6m6zY+xLxpMw6sz3sSfXaItSzGJ4u0DzmUoB/RROAAi4t1MeWa1Wf0c6rOhT6dz6j3Mt8B2jNZ6yQFlDcNOSHM2GvSdR246+Uq0jLjdZKTrlnnUru+h4239dAMyr0RohjmOG3lEBHNF/p6Ig2Ju5VQ5cfB1Np190tm1mIJj4iyQ5yLRYcVhL5nzuAAIq73c1sjgF+954AUxvPK3gTwcgBELN5ly7dLcnKWDI8MmXp0e2u9dHW3mpYFUmBMC6qri6S66rypTFeUnbLvbW0NCoyHxqyr2UEjCvS7unosZFFnpxPjGyku0lyXlG1yvDAnJUh+Xo5kpKeY2vLyZYtl2dICSUqMNyCKzbAzHsEXp0HKu0lPT5+0d3RKfX2TVNXUS2V1rdTUNkhNnXNV1dRJS2u7pXUcXDmSWOoZpn/39PbKufMl0t3dY8/GkjsvGNsKHU8k90j8W1qqzaFVu97HqzP7KR6fGWMcnWFbHhERY/suXp2RFrOvkt+dfujhkUceOeQB31lKNwp8OxQQuI5ZTOI7zR81GGjs/gAZG4PAt0FB0RsKdsYC32RlsFdomm3KVIdrmpo+kXda/AaiADozYYZnQncM8HU+DLwiJTrfg1dbBRn6IEzrSTeiPlqogHebghNsYgkBlK59T30AvFQLhhuGJNjtV9BMga+bT9ewgp9IXYf6TqRmwEEFqsMckgBW3T6kDkjaAOWPpvlkoaZH+k8IowM6DwECLrPEh2ITkzDuTHa8RsO0MkaFCl6RcDNurrR7Jhc2w3iSxsMw64Cy8D6O+inj/1HNtRsll9lGAuE4r3IcWBGiBTVQLr5zjzQO8zmzxjCevIEpA2GAduhc+GJOqPxark92pPpsHadqn6HKbPOcF7iUeAcPy1zT7cNwnbNs9cwTvMTjvGwm/e/OQYAj9u784qyI9dleNyFpYvAKatFIpzlIKtN56i6wGRR9w8RaYr2xB92uc+7jIEAF8xs7zDUKfOMTUu0e0tjjx16TkuJjl4DH+PnN3+41nkiPkyocGN17/1ckO6fQbHxNLXpk2KSCSJHx/oyTuerKcwaQUHelbIg15kgyZ8+A0Rb2iqGhYamta5Sjx06b4yiYMCS3oXMcHwLj+xUJMPa3qEZfD+Hlubu7Vxoamy1W8PmLpRYq6eDhE/LBgSOy/8OjcuT4aa3PGasT9wmxBJOIfe/YcufNmyuDA0Pyzv6D5ohrnjKRLjn19imwbzGnZJiEcA+naRER0ebMDNvxyCjHppt7eHa+974vyYpVOyUyOtYOTUiPDTDfAcHMQY888ujOJw/4zlK6UeDrAjKYxJkAX6R8AF+cW7kS34mAL95ZF2u9tijwJU29psGJFiqtMMVjAdfNpDsF+LoE30GX8exUlyMt5YAA0OAPOAAxnLWjbUGdNz/COXC4LyXEJHYw+4BZgKkrgXVpxsBXL+qCBgBgCFVrbCjnaiKkWId1bgHU3TYATvD6i23vdgWfSN2IU/pio9/6j7q42fPJRT+jQktbsN80tXntL1RacZp2vReScTyHY/KH2m2/9uc7rY6naNrp1uNuIsYSdVu8uHNo8vsFofLZLCd8FlLcK4jEN4lYQ0hpCUHWovMS8Ms8m+4Y2Hjp1THkzGlCHJEfZhWT1ZP8mQOsVeYqKu4csI1fbx7dWnLABPFlUyQ3b7ksLtwYdGg1ZFLZ06felfraYjvYAbxMh/S33tKnpM6XdRsfks3bnlTAlq7AKU6UGZA6zQ/VZdJxuOYCaufTBX1Xg+zZSLSRNVRX3yjHjp+RDw8eNynw3DlzJD4+VuZof92MflC+zKS5739wRL793WfkO997Rn7+3KuyX/8mbjCS25LSSimrqJJS/Swpcz7nzZkrSwryTeKMDbFL2CK3tLXLa/velTazP74MfMcSY4zENiwsylSf8eo8P3epLCpYJ8tX7JAVq3db6CouvD0DdJOSs6SgYIOsXnOvFC7bJhEKjgHPOFhz5om3aXjk0Z1MHvCdpXQ7A1+yws4OMLNVgS+qzkiYAZI1ypDOVAo0E7pe4EsfAshg2mGcAW4AxJkCX/KfqJ8nBb7BT8YTR0ww7PX6DmqbgDbsFk93iBRr/ZsUSJA/asGJ0T6zwyUWM1JZACmAFWbfBbMzBb4u2dzScUXiDEgi7i51x2aXOcYc4F0tzrzvfjLD6W/qgMo7KvTjVYwphvqgmrw5wQk7hAdc+uWVhoDs13eoF1oI13XpvMdb+NG2gKk4f6jf8ayLBHCCJs56Ygwh7GRRa/6MAt57U3Sf0Llj4xJ8fhXRWRNdMyDd8yVBJx5xbtlbiOPsFjfdrEg3rPODQ7JunXPp4TrvOdiYYi1y6BGvC4R17zrJsv1ohvX36OYS2DcuLlkysxdL3oKVEhYeabF4uzqapajooHk3xwHcdAkwjZQWdekFi9ZKweINprI6L8xR4yVsGM6NMCFwpbkO0HUB8N0Bbsa2s7evzxxeIQEG8ObOz5K83KxLjNm1iD7v6OhSAN1kUnVUoMcSY4x6tfKDCqpDJT4hzjw8JycnmjMtYgDnZKdLVkaagdwVyxbLhnWr5J6t62Xt6uWSlp5yBbgdHBpWZrFGXnvjfS13IuDraBEAdlet2WOq7kuWbrG5wBzLVQCclVNoIaySkjMtTjRhmWiH/vLZwQhq8K0tNdLUVCWtzTXS040zLQ/4euTRnU4e8J2ldDsDX8AU6XB0RLgewtYQ4qNMGeCyXgd8Tbe8mdL1Al/UbVGZBfjCMOOc57gCMfpmLIC7FgH4AXe7k30SPaafJwO+ELfoM8rhfcYO4Iv6M+q6b2rfOnk4drZ4fobF02GQdAWei/RixPHCC+B0y7he4OveQipIiKBYLQzGpqibejnt4D3CMaG6jBSRsaaNP60LmCOssXbcbn76qgJlMbVkJHgA9f1tIn9UNCrfr/bLW9pOHKBd77UveNFfh3QdMHYTtW+2E/OHZmMP/kCqTz6fo6A33SfzGHC2cBJMQjxm3nAowSfrGJpRP+o7jD2aD6i7V+j+wFgAZGeSDwdOZgqg76PZwB6Hqr/il4lJy4rSNgOQW3SyMVexIafZM6m+RzebAhITm2ggJGf+UmUGIhQkDUlfb6eUlR6XttY6ZRrGA5trkA4o3pnjE9LNUdbcueFmFgCwGRkekBYFNG2tqNHqD9RdTgA5JLvKkBlgXb1yqV6FBnyVZQqmupqU1zInWUhckc6ePnNBjh0/K3PnzZGM9LQr3kWyjqoyIYrwzrx3zzbZvm2DrNJyKGvtmuWyaf1qfbZSdtyzUR56YKc88dh9smXTWgPF44FtfUOTSYo/OHBMenp6dXzHjKOB14DZ6hLK6P6HviaFCnpT0+ZLpN4L0/nFIcfwyKB5xcfWtyXoGBC15r7+Ljlz6l05fnSfOVZrqCsx0Ov6UPDII4/ubLoTgO/kO69HdywhqcFrbxcIXb/juAnpIaGUYKpvJzJGXy8Yc5hnnCPhnAvmXf+cEUXobOZAQvHzdROvUjZ5IDWjPoBEvCV/r8Yv/+rMiPwfZ0fMjrZfGftEreu9CrTNGZWmhWZab5fcsh3g7dhpItpNmstBhyNhBsACiJDor4hzQK9f+w578dOd/kkPUngH0Nw06ISeiVVeJjtCJCPMUXl2w+rcjAtQfjeCXgj1ZtSD8bL9q/N9slHHzbbyiSYFfcQOrH3GZ6euWWy5T+g4nu7y2+ELh0cmQR6TbjpIEr54V3KIfCNP54jWh/GfqApTkSvhJTzQj3Tu1w8oy0smk5Wvz1DtxjM1/gWobvC2Rx8jhfDfJVDh2POaLfs8BawzBL2Wj/IiA/29Ult9QUqLj5qzIghwl5KaqyAs3kCORw5hf0vs3t07t8gTj+41cEpfTUbK1Mn5olL57g9/Kb//h/9Ffuv3/r38xz/+X/KzX7ws5y6UmASZQ4apKCE+1mIA4zV6+7aNJt3drqCXsvPmZ13ladolmMhTZy7IO+8eFEItja8npVI2qu3x8WmmLdDYWCGHPnxenvnpf5Pv/NO/lX/4u38t//A3/0q+/b//T/nut/+dPPPj/1eOHXlViKuOz4S6motSUX7KDl3QDiC81eX56ZFHHnn00VKQtfFoNhA/HVwAG6QtxUiUh8XCnAB8s8MdSaL9ePHCNIm0eHslVArgCYmiq855veT+zJlKpeZH/jDnEYqYAJNIVKf7Uwh4HtQ8kHLhIXc6ABQsMhkYoFyAGyDUBeBIvxoVhJQoIEWi+Uqj30AKKwhbXOIAY3MLXYMnmZLIgb7AuRDS4ToFG4DUVbEhkqXjx3Pa67YVoF+tAJlYqtgaM/YTgU7uoc59XtMxjj7NM1PzIx/HW/WVbZ7uxTxg/MbOCfLR/+8qcucSTqywrUe9mbjJPuZisF8uEZ2j84YDizMdAflptV/+v4uj8j9K/PJXZX753xV++Xu9/rbcL39eOip/os/+rNgvz2g61O4p6wpdnUkoVeclmhSESloc7ayR8VWZivhxoAjm1f62gPy4NiDVfZrDZOXqIw5d8PqNHfwDaSGmRcF89ujjohAFFv1Bu9tRAy1IYgEuiYkZEhOTZPecg/XpE67PWhW4ELaov6/L8ka12ZwaRcYKsV49cmhgcEgSEmJl947NsrRw0VWqyi4RP/fd9w/Jn/3lt+Uv/vo78ovnXpUPDh6T8xdKpay8SoqKy6W8okaaW9q0v68cr6bmVqmoqpWOzm77GyCJJJfQRJER4eZBmk/+ngh0Mwcq9f2f/vxl+fkvX5WTpy/I4NCQzpXgj+k4Yg7NC4swJ1XEQq+2Q5BjBmgJaVVTUyS1etXXlpjdN1Le997+sbz5+j9b2r6+bpuTvb2dMjjQ5x2UeOSRR7eMPOA7CwngBcg50i4GnGCS8yJCTDUboAMZ8zwN4ueVNwBHxGlFzRpJIR6FbwYBlnoVyZk6pn4HtGLfipQa9eNrVZN2UD9UibFf3aIX0ktoKgBKEtQ5WQDXKoP8YejJF/tbGHmcTVUBAvR/8sERVtxcLJiund+1iDoBTg93+E09HfXShVFOmCMOBUylW8dimY4FhHT4rPI7SPonI+rfrGAaFXKkvhDqq6g+k+9UfTURkZzLmRdO/VL0OxLfu5HoC8ZlXbwCvlQHcJqa/gT8HH3dpWCSOMp44f4LA7d++ctSv3xXwe0zdQqGFWT+sMYv/6gA+L8r6P1jBb9/qaD4uQYnRnMHkuCpsEpwPAnLBQgndBKaFMyYqV6biJg7zPUfa31Q/28Pzp/JCLCPx+/PabmLdJ6iATDd/cajm0cI0QBAgAy88CJZGx0DUPHEnJG5yNRmZ7b+8Vwcavmi1mzhvkYcVVUXEKFSTbprSSbvBsKZFSrFa1Yvk4T4uODdy4R9blNzi+w/cFS+98NfKvD9J/n+j56V4yfOmdQ1MtIBrgMDA1JdUy8VlbUyPKw/EGMIG+CLCozx1nzm7EVpViDc3dNrcXhRmyam8OWL2Msjmt+gdCpQrqtrlCNHT8mr+96R73zv5/L6W/vNOzTpnJjl4ylEhoYHbU411JcpsC2RluYac1IFYUceHR1voa4SkzIlSa+h4QGpqDgtZxUAEz4uPDxK4uJSJVPnX1p6njm+cuahN1888sijj5ZgU92dzT49G99rE2ANSdtt6dxK8+KC38aRFWkXa9kw4UijAG1ILGnDdMpFmhep5Xw60yffyA+VX8lxQtd0633UMGkrv1WUSRkzsfGFqAdejAHkAOtIrePQaIgcaPebpAnmnrwnI8AeoHdPcoh8OitUVivwMNKPNn0fkDDWxpf6IpiNVqAKuOZvpLnTlVICGgA4jDltxaZYeQkFqagaKyDReUCepKO8mdr4Qu7tnhGnX1bEOiFvcLxFn8zRlx9UcAW4QGL+apPj1Ar7aGii/uIeUlmuFXEhkqOAKFrHiDjAxPw9rePk0iTVuoJsrunn57J98vU8nzySHioxmh8OrdA2cOfE3UCMNXM7Q+fEN/J9sjcFsDdB44O3CDv1AwWRf6pA94ACySb9m+TMF52Wto44TOHib+Yb+TO+qNy/2xIwjQAOLFBTD2EXvzx8V5C+Zs7M5upgsJbLFcAy3ylrukTd2Htw3tasdSAv4oRPaqKoacO0woQ5ou7Mh4o+p10zKNajGyZHxRmJL553iaOKNNZVb46KTtBxHTXJnKuuPCOVU13kkZFx5uQKB0aoUFNWZfkZBVMlQSkee93dOeouiMvKTJetm9fKru2bJC425or+IE1zU4sB3R//7AU5dOSkgdqwMMKoOV6wxxIAOCEuRhYvXmB2vS6RvqKyRv7ib78rL73ylqkrY587MDgoI5ofALi3t8/UpHu6e01qfPZcsbz2xnvyT//8U/nBT56Tt989KA1aFxfwTjRu3OMaHhowp1QXzn0gRRcOaBuqFEwP2zMOPZgPyanzJSurwOYdDrBWrNpldsE9XW06b2LMMdbDj39TlizdrLMkYOGRBgZ6tWw2NI888uhOJM+51SylOwL46neAL5JI3kmL0Hrq90hlSPkphXHGlhSieHtPP6k75ZgkVt/HqzBS1M9nh1oM2AzNhzTntJ1IGt13eB8mdyzwxbsrjDp9wux160V6XuRd7pvzHC1nZaxPosN0UmoC6k74JZzzUF+Yb9LzLvVDpRcGHukznnOJj4p0iftINOM1T4ACgJR+doEvQBHgjlTu8XSf2cqSjv4zADymrPFEudj7IpXeov2P87BMfb9H33+j2W8SPJO66sukpbzrAb72vn7QB9RvkY43jr8ALkMBx3MuErw8bW+d9s/zDX7Lk3d4d6JsuUffa5bah6g3h0ge+eqcAEgz3hUKiugn0k7UB5rkUh+gfr0zyXGuRV1wfERIKA468MwN0ca7gZhztH+3Al7mVIaOmTPJxxB9ofdq+gPyfQW9zzc46un0JUkBtvSXXcHkdo25h0YEc4J5BJhkffj1CXM9airHvDqp4zQNYBT1fOY7eU06/yYg6sj8odxQfZF5yX5impA8HE+at2lvaL+wJjiw4VCEeUZbPbp1hOMg1Fsdu8xUiY5RwOv3S3h4pDIIDnNAOJmenjaT2AJerk0BezcpKcucGxEyCRCHQ6Pi4iNSU3Xe8pleXrOT6A/an5yUIMuXLZaN61cZWB3bJ52dXXLs5DlTMT6un319Awb8ALxX9F2wLwGyjCVemRMT4y6lgcnr7OqWU6fOS1FJualGE0YJm+BjJ87KgUMnTKJMPN8P9LLPg8cspu+5C8VSX99kQNmt8xVlT0AcahCnFyCbv2C1FBRuUt5xuyxbsV2WLt8mhcu2yOLCzRbnGeBLqKPMzIWmWt/cXKXgfshxupaRr2C3z8JqNTVWytDQoAd8PfLoDiYP+M5Suu2Br6blsBlHSIAlnNQsivJJlIKvTH0/R8Frh5bbpxkCVsmXdzWpEfcAainKTAN6YeapOzFtu5XxBcwiNcZTtDGxwfoj0UEK6QJfGGwkTIAhACftRF14IhVjylwbH2LSX5xKYZcMCKvFwZO+Z/Vzvl56TmghQO8nM0NklwLMMi3rpNZtyO/kA5BFJXmsxBeJN/bOTylgQwWUceEeF3nTV4wvl6244KV/Wvtw3sOYP6F9gppwpN7DlvqVJr+OveZBJko3Any5zfgBGFAlRl2V0EUAF9RGE3VcVsUpANYMAPavKegu6b22RM19hpMixmeRVj4umD9AmMMQ5gxtNc/C+jm2D3ifvqdOONtC2ntPMGQWhxwvN/pNcgwQdOfh3UD01UodD+bU8hifxUi+ahPQzqDf324JyN9V+OVCtzM/GLPpAlDS2drRT2L0ntG+7tN5zZoCeOPcbUJ+VetCHF4ksB2KeDGD4JrJGFlavVhHtHeOVoJwTeQ5KemjOJ2ruvXYnKjUtYzGwd00N24PwoZX1+VQvyQmZUh8QpqOgaOWTFiiuPgU6e5qVeDToSB5WNNynKLEQE1IAfGPjhrYnZ+3XBYt3iDR0QmmSo3UrrjoiDTUlxpAu5tH2gWR8XGxsnhRvqxbs0LB4pXAt76hWT5QQPrWOx9KU0ub2eGOfe4Sd7jf3d1rn6tXLbWQRdjsXqYQUeZPSssrpbi00rwzFxWVmb0ucYS5jp7QTwXCp/ReSWmFSX6VbzNGEe/NVwHuSYg5kpqeJ7v2fEFWrNopBUs2GgBGfT49Y4HOsyxTp7dQWZodcw9P4p0dTVJbV2xq0n29XXYPG+DammJtG7bLo1q+bhgeeeTRHUke8J2ldLsDX4hPGGQkLUjgAEw4YYrR3yGY1Y36/opYn5UNMwtIBWjxNwztjmSffC3XJ08ruNmkaSO0rBFlWgFuf1rit/it1MctD6DGZNqkgIh8sYVF2oxDHcITUQYq0wC4WL2P1BFgyvumgqtloz5JOBQYeYAY9SWGKFIm1EMB8QBkVKLvT/PJ7+T7TL0ZVe5WRWx/q4CCED0AaKS65A8Qvqj9jAoyIIOxI5zPUi2LuqQoeF6lYGV7kpat33mH8pB2G/jVC9AOwMdZEIcAX5nvk106lvFat1bt35ca/PJ+q46Ffqf/6BLGgu/XJfGFyCeYBpVsQHaC5oHkF2kbfQOQ+kW932LmTmceuWNFf7dpf1GfZdp22pGh+WKXSr8zX2gLfeHsPg5wAfQyj39lfqh81TwWO2GjynoCZptKHGFiIdNX16jKrCDtFmsnkk3GGW/GSNAnGtdhXSDPNwbkHyr9prLOu9cr+eQ1Dmh4HzBZq3sAYBS1eEwFrtqAgsT4YRvOWijWMWNMx67h6RBriL2isi8gGcwbnYeYDUw14BxCceGlHMCN1Pp62+7RzAkwA6DFgy6qzqihYlMJwOEiNE1qWq55eq6vKZGRkSFnbk8yMdjrCVczP3e5rFy9R9LT882us7e3Qy5eOChVlWekp6tdfAqs72ZygS92vUsKFijwXS7R44BvU1OLqSWjdozE1TksmJwMpM6bK4kJcaZCDfi9RJotNsEnTp2Tquo6iQgPDwJaR4KM+rJPyyamLn+HalmEWoJRnGysJyNU403NfeEafX+uOalqa62VmurzUl5+SkqKj8mJY/vk6JGX5djhV+Xgh8/J4YMvyulT75hdMHF8uzqbDfTW15XawQttm2k9PPLIo9uLPOA7S+lOAL4uodKIVKhRnwM+kb6gnhup+eQoCAZoIq1Cbfc+rd+DCijvT/XJTv2bMtK13nO0ra0Ksl5Sxv0HtY5KL8wr0ieIImkzMxQG17wcB9+L1Yu236P5Edd0T4oDOAe1MUgpIRgp6j7ox2ZRTLWXmQlAJ4QPf29N1Prp+4SJeTBN+1KB+Tr6QOtwQuvzbQVeLzX6rQ6oZCPVBjCGK4fdqHVv1fFBqgvRJwBWVC9R2c3S/JO1zrl6URbgnVjASJN36if1flQBL+Xu1e9rkWgDevtEXtUyf1IXMDVh5oULem4U+LqPOIygjRsUzANKAVkcKvD8XLfIT3Q8ABRjy74W0Q0OwA9YH0RrH+XomMRqn+VqfwOgCMPD4QeSdPqCvn9I++AR+kDHcKG2SfkpOdgasDrs0zkIENdsp12PO51YjwC4Au0L+miH9pWtCb1/ifQ5Y3O6S+RFXT/YYrtjdSPdxLtcHAYxhpgtkGeSzrN4HcOJiOeA1Kgg6gT8Mg9mUhfSUX8OTwDQrK/FumbAvpNlggAnRtOx1jiIK9d14+5T0y3XoxslXZujI9Lf121StZTUHPPIGzpnro6/7mcKfmNiEkz9FODb29cZTBvcNPV93nNDz8zPXaagd7csKdwk4RHR9ry1pVaOHX1VGhrKLQ9Pcsc8D1FQ2C/JyQlm5xsbE22g0yWeAVKPHDstre0dEhZk1iYj8hsdwRlWq8TGRsv8nEwD0xDvNjS2yIcHj0lFRY3Z/SofJ3Fx0bJu7Ur5xGP3y6eefFAefnCX3Lt7myxamKtjHyKtbR3m6GoOP9jTJhyX+Q2wVlWeldKSY1Jy8YgU61VWekKqKs6a7XhTY4WFLepsb7KDkcHBfjsQcOcj8wnbYPKibR555NGdTR7wnaUE4wfwRQq3MjZEEpTRhIE82BYwNWC29bEEAAJQ3a9AKlLBS/egA35KFSzNFPgCLAtjfKaCPEe5zZYBkdebHEdQEwFf8kZ9tUYBMuAXm8IoOF3NLEw/sxTkFCioWpUYImsVMK7WfJdomzIVBDE5OvSd0m7Hoc7P6vzyugIcykHiNLYo2swMNcCnz5C4wuzGACYVWK/U/JdpOYAqvWXMLx6GeY/0vGseqLUB2PvCu2OPHKeJF2p9eH8NatRaP/oyTp81aHq8zD7b4IAv2ogjn4XKB2Rr+fHahvn6PgcMAFMYdZrOAQDOdnDqxLihIgp/h4R6oea9nL7Qa4Nem7XOG5O0bO2bpdqOVE1DH1YqaNjXFDAwQ0xfACrSMJdc4MuBwmp9D8lot5Z/QucH6teME3WZikhD/egfJNRI19Bs4z6HJzhGekGBN3NIu2PaIIJyAf9I7lADBzwBqPFFg8SyQMtarW3mAABP2aivb9L2r6XvAbxaEmN1SseP+K4416rS/rSxnG4lZgHZOtD2MsbYOS/QuXMV6dihPfBK0AFZtfYT43mzuom8ONDBQRYHK6wZbN05LJmwEL2HWnS8rhNMA5DuM3evNRfHks01vap0vdEH5MeBnKl4T0SahrVh9vTaF6jFM2d5dyblenT9BKgAcHV2Npv3XbzuRkXH6X4SZc99vjmOzWV6vqWFQvUeYYn0R97uhYVHmUpzenqerF67V5YUbpbklBx7Rr6V5afl1Mm3TJoH6HXzuVvJbX+bAlrUnTdtWG32vqgUXyJdAz09fXLyzAVpbW3XG0jhL787lhzAqOt9aFiqa+t1v9aFq7eIE9ze3inng/a8qDQ3t7Qa8weYLVyyUD79iYfks59+VPbs2iJr1yyXDetWSl5utkmBsQVGhZr8pztm2OEODw+YSnttdZHU15VYeCsOPHCehmfv6JhEi/WLej3endEy4JlysJpDwPJwL++QxCOPZgd5wHeWEmqFSN0AvnjcRcLSpwwkAOjUFMAXqVlEEPgCfnA0cz0SX2xUASOhAF9lIl9vnhz4QjCXMMgAPuK4vqnpYT7JL07bEakv2c8OFQ9OvU7ND2/MP6/3m00iDpQAqy7TO74Y7lEOkifUXQFTSVpXgLqR5h3Q8psVMCExRlWa/CCX+QWMAVLxxIw9KxKieP20x9RN89TffIsliq3k32i9kEDTl7TdVWUGAACwFyijDa9wUPOj3eZxWf+mL2gHfc94ITEvDapj6/BIhDbm0rl7sG6U3TcUMLXtlxXs/nmZX0GvX99zQCz5jSXqw7giNUWiznwx4NvpeNV2++ta5OaDAzAk5ynaJuis9uEb2gcntG2uKvZMiLK5UHc9r214W/sAu1OANloBzAkD8lzkrfXo1/6p0vEBxH270rFVxaEV71D+dNozm4ixQfX+4TQOonzmCG4iwh4XlXS0QQCZjP3N7Cq371F5BgSjXYDaPhohV21GSvCYsTqfMCPg8IfY1KyJ6yFMEIgjjeYLBzNTEYdl8Von+gwtDQ6QZjpvPboRAmz4ZGiwTxrryw3EJiSmSZiCFJ4h0QUAp2csMqdF8/NWmBRYf9xNHTYre4msXnOvbN76hCwqWK9AOckkdbqbWQzXkyfelMaGCgM/noOiy6T8kSQlxEvu/CzJzr4soYXcWLuNTS0meW1TADuZR2WAqXKC9p0QSdgHv7f/sDzzy1fkBz953uL+7v/wiLQogGbMGOsFCm4f2LtDPvOpRyQtNdnydgkwnpWRbtLe9o5OaWpqtXInKnsiIh1qziGaJ+GJUJffvOUJ2bXn87L1nidl05bHZcOmR2Tt+gdk+crtdkgyMjxkKs4DA/02pzzyyKPZRXcC8GWHc3c5+3zqqadCmpqaQnp6ekI0IwPAAwMDvrS0NP72KQD2aUG+4eFhn2YcqgWEKiAGAIdq2jktPZFlltssJhhe7FCRrDghRcRUfwFXALfxvCbMHeq/2J7iHKldmcULCjbqlGGcCfNnQFXLmq9M7RJlNKkDKs4AxXYFZcyQqbKi3lz8rmWE4RHZYX6REgGu3HdJAwONIxwAMp5oATc8HyvVnIgAYdQLFeoFxHZV4Ou+4qhIEoqFUEf6qUz32DrznUPsMH0fdW7yoL3UzX3OoUOP5uGoTNJuJ1+YaYgPbIk5kEDdGT6BvsYmkTHSP69oJ+/yDo68GCNUqxkjJGbwCC4PQFpAYqf2Cd50kZahQg5N1CeMFe9TD1S7kagCrHGEVaTzhHzdekxFlEtdqFtBtCNdox/oP2L8MjZuWddDvMuBA03AaRVzAgBDH9CnzE19bOloP31YPxiwchk/ymV8rrf8O5XcPqHP/q/FofJIuhMn9wrSPmE+49ztP5wftXXq9vVHQaxZ7MDX6z7z2wscG2wDv0yYscRYaT04+Hm2zi8/1QsNFNbWtdb3WHL7gDKfzPBZyDO0I+wB13gKzpGL2h9/W+6Xt1scLY2ZlOnR9RCDgX2nzyRxAFy8L2dmFpgHXsLMpGfkK6MQeQm0AtYGFSB3d7WY0yG+o9IcG5sssTGJMndehNkE46Co+OJhOXn8DSm5eFQBTY+BYU+Cd5mQyKYkJ8nWLevkG1/7vGxYvyr4xCFCDeFZ+a13Dsir+941787d3T0mGeb3S/krU1tekD9fcnOzJCMtRccgxkIbhYUh1Z2jn2EKJH3SryD23Plic15FzF+cYD2loPdXPv+khGua8UToJFSjiR8McCYvAPN0CCDOWOMlPDdvpaxZu1c/V9iBCGrMzCU+mQvYgA8N9ptk+Mihl6S05Lg5uvI0AzzyaHZRWtzgf9IPuONhXdv2Of7S+/ape8gV9/RvS6+/P5c+uaf70qjug6Ph4eEjup+OKtYcVezp133P39nZGeCzra3Nr8/9iksDERERAcWqxoW88847Lkdif0PsOO6uY58e8L020VHwkjCagAHAieIaA2ymYjgBAQgBj7wHmCAdwMLt/OkSZZEXkiNGEdABqJoueIZ4DyYXJhzgB/Pq3ofIios8YUopYyb500bq6PYN+bqv0z1Il+YG856IqA99S914H3LzsEv/oU4uMOOeS6TjfSTOtA/CsRdpJwNnJKMs+sTtj+Crlz55lYs83LpPp0+oB23R/y094z7ZHJmMqAP96fYJRB1oE9fNILJ159bYPuCCaCqXC3TdeXG3Ev3DeGZFiPyHwlCzj79qLPQ5as5oJPyH8yNyHk/Omuaj7DbmG4cWX8jxyScVjOJ9e8LyuKlXZQ+2x34FoqN2mMTtmRxiMGdIn6Y8NV6tf3V+qKTrd+Od3cnjEvnqvYs9AYtj/Gqjo/Vys+bwnUYAh1vB9AM+IhS0pmcslKTkLFNRrSg7LW1tDZKYmC5r199vElzUnCOj40zF2eqlF2DZVFF1QE26q4AYUEyeODTCjvOoApmyspPS1dmiwGmeB2TGkV83C0Apjqi++RtflEcf3iOZGWnBp5epuLRC3nr7Q3n9rf3S2NQqc+eEmgMqejMmJkqWFS6y+L3Y9SbExUlCfKzdD1cAPG+uc+o2oCD63fcPyi+efVVe2feeLC7INzXnLz79hERFXpY0u8QcrKtvkr//px/KX/7NPxvYRmIyHeJdQHLB4o2yRufQipU7zY63pbnG5kJ/f7eBX7yHx8QmmxO0uPhUOyg5duRVOX92v+XjHZJ45NHsoTsB+LLDub9S9umpOk+P6CwYf0AMoWEAvVMBAZhkJKGWVt8h7RTJJyUDHvr+2LxmwqhCJKc+gBfeJy83Py73bxhS6nk9+bt94+br5kk/XQs0wjdNVLdLeeh9nlOv8dnwN/epu5vewMb4hGOIRxP1B9f4PuE5+U23T8aP1VRzZDJy68f7bn1o31R9OFMiK9p0rTnBM7fv72ZiB0V1F5tyTBjQ/riqS/QGMZ4vKrh8vSkgLfr9owZ51Im6FSm4RG0fx1NROukmFOJowvh5Oq76zPW4DFCfybxy16DZCivoDg0JWOi0CPjwSz8zSiTS63hHQH5a67cL79bMpbuVnD3J/vlICQlvalqe7Nn7Rdmw+RHJzllqILanu01aW2vMq25jQ5mMjA5JUlKmY9erEwaAy7uA3NGRYf0ctff47B/okdMn35L33/2pVFWek8H+XnOU5YHeq4k+cfps0PoUVeeF+TkmXR1LqEOvXLFEtt+zUe7dtVX27r5HQeuD8oXPPSlPf+Yx2b1zi6xcvsSAb0pKojm3QhKMZ2aXsOlFusw4nTtfYuVmZqTIqhVLJw2VNKJjfOLkOQurBOidjsSX/DkQIWTRRp1TS5dulR4Fve++9QN58/XvyplTb0tx0WGT7KIGD8jF9htbX66Bvh6prjpv/QGA9uaNRx7NDvJsfD3yyCOPZiEpxjMHd9iS703xmU3tVaS3MGXAlv2dVkct/6MGvtQCvEm5/GIALBdFO+HIrgCiLukL2I+n6m8EJgg4rHKTTdCiSQkJeLeWifOqhVEi6Yq6L/H12k/9CozxE/CTGsc+n0MAyrkbD1Bg9JGC4VV5eHjoknrxzWb+Aa2EnSHs0Jp198mSpZtNVZnYvcTyRTpLfNX29kZzeNXR1iDVleeVUTgrrS11Jhl2VVaR3rW21prHXmx5Txx5zUIXtbbUaB46cZQ+avBC/vQdqsF9/QN69cvgAOq0ThgcpKq3LQXrjh0vjqhGR/2SlpZ8hb0vCw6mDc/PiYnxCmATJVmvqMgIA8m0D1BKW8de4wkwPDg0JHV1jVJcUq7zICCrFDDjWZr8xxLvEwLp8NFTpvLM82kBXwWsHJAQy3f58u0SpQD4nILb82c/kObGChkZ5aBkWPwcmujn4ECfOUlD8yAtLd/mXX1tianQu+PnkUce3fnkAV+PPPLIo1lIqPhGz3XiUuPVOR3gOx5Y6i2koDidel+BrxtL+qMmd0MH/BJ2CGd4qQpEJ8MFeGPGHp664hgOlWfU3WcCSpESUxZh3fAWjyQcG32oXtsP8P+Rgt732/zWH3ez1gCAFKCAPaQB0NC5Tuggk3yR4nLHAJac3369OwNwQBmA6bi4FLO9JPQQaqbkYTaXCrpbFLQ2N1WZDa85HdJPvPSiqoqX5p6eDrPDBNwiFUayW1x8RIovHJaKcke1mbq6YOyjphEFSMSgxRvxssICWaFgbtHCPHPShGcNADH9dSvqMlNy+j1Eurq6Dfi2d3SYfS3OrQC6SGrH1pt2jr83E+rrG5CSsko5efq8jmW3JCclmqp1YkJ8MIVDvX39Zg/8/odH5HxRqQHf6ZSprKfNIdTj8xeu1r/9Fre3oaFMQe2AMp7YHM8xsMs8ZHPEozPANyd3qdkt19eXmNaBc/BzGx9aeOSRR9MmD/h65JFHHs1CAuOi9o3zNmJM43zsKtJbAGQc0O1vC5gHZFc1+KMmygH44oAtDadt4SKJeFgfD86DRHrCDeF9HHVk3oVmUlfAL5JfnMmhFo8Xcuz8f1YXkL8o98uFbgUnmi/mDjPJd7YRklTi6G7f9VlZtmKHREXHS13NRRlWAACNBR58t/9maAdJbFTCx6wC9K7aLekZC0ytFICBlK2u9qIcOvC8lBUfD3oADjWgghQYXqOnp93UnyvKT1uMViS9NdUXpL2tweqPN1+AzNi6ftQ0NDQs8fFx8qUvflJ+6+tfkq9/7Wl5/JG9kpqaZOCupqbewC+S0duVsKEdVtCHXe3BwydM2rp8WYHZ6t4s8Af4L6+skQ8+PCaVVbXmKbq5pU1iY2MkISHOVKQZt57ePguB9ONnXpIDB49bWKXJPEqPJ+YIEt+EhHTJnl9o94ouHJTOjmZTi2dOjSUkxBGR0ZKcnC25uStM4ot9OAcsHLrcrLZ75JFHHy95wNeju55wMAUTjTSJGew694Eh5j4Om6DrsX2dLQQ46td+wPkZBN9xLWkYjwEZODnjPSR09CHvkZ97n+/cJ0/rcwVCg3oPwkGW/m9piPXMGEHuWHCf8WGc9MPyvla97haiC+mLSO2sexT4AhqvouAtJL3vtgYMADMOt6oLlf+1cWMepCv4XYod8hSFhyvojdFfBIApXsORzM5ENZus6RfmDN7PCd9E3G+k3XhVZ46SZhp89ayn5JRsWb5yh6SmzVfwkCbxienS3dNmoV7099SAxdy58xSkJEpu/iqZqyCjraXOAMVUIBjQg3opMXkXLForGzc/KmnpeQZSned+Bb3Fsv+9Z0yteVAByHjQQR6Wj9n3jtonl8ODMMLTA0c3k0ZGRiUjPVW2b1svn37yIbN1dRmcyMgIk1weOnJS+vRTmZ/gW7cnjer4amdKTnambNm4RjbpFRkZeV19qnyadHR0WSzecwpi333/kPz4py+ah+Yz5y7agQCS8p7eXimvqJb9Hx6Vl155W559YZ9er8trb7wvp06dl7a2Dv09wRv3NOug0wBpbnh4pHl0xpNzW1u9aRB0dbXYIYrtP8wdnY8Dg72Smporq1bvkfTMhaY2X3T+gGkVkMZzcOWRR7ODPODr0V1NsEipYSKbEkJkWWyIxCrS6lQQAL6aHyEKGELM+c48RRA41mEGzvyn/84l+oefe+KuLtf+IQzNvNAQ8y4NeJiKBwGURit/R/zUzQq8srU/AVgAXrz6Fur9dZofEknUT0lP6K1tSYRFInyV0+fsKuRDGCPGKFTv46gIIkwNYbN2JvmsjgBjvD5T77tpnCYj+oG5e4/2T5727USHAkhB+7TPDreLNA0F7PDhOvjb6yLqQx0ZZ8JgMe6TOrqC9H6MVpjY27zTNOhIfm28p1lnkpGWuUh84Au9Ii2aF/fpi1vV9tuXHJVPVESXLttqNrdIfAG+IAVscgEJSMESEzMs3FChpouPTzWVUIAq0tyJAApgFSLM0IKFa2TVmj2mhgo40d9oUkh9fZnZYp468ZaCRGLGXq3ayt9cAGKeX74c0D1R2R8l0S4A3rJlBfLIg7tl25Z1dr+tvUPmzZ1j6sIdHd2yT0FcT0+vMT23MwF88cIMiN+1Y4sULlmocwJW7Gpi3Hp7+6SltcPAbWlZpUlpLxSVyOmzRXJSQevxE+fk6PEzJkHe/+Exeef9gxbSqFv7ghnh0/Gi/+oamqS4uEzO6LOz5y9K0cUyqaquM7Vo+pjxnTbpFDBgq3xpZlaBxeglHjTzlnnKM+L7hs2LkNj4FElPc+Z7oc5nXi4vPWk24kM63y27WzynPPLIo4+GPODr0V1N/PhtUXBLuJfPZPmM6T7YFjAAtSclRP5wcaiBBqSQh9oDNgEnAg+zlZDYYuu4UAHJN/N98rsLQ006Vzfg2FnSF5N1B8AYsErYmm/kh1rc4w+1b5sUZKBi+qvzffIvNT+cLtG35Huf9vn/qX2Oai4HEITZoQ68+0gaeYVKj6Y7wlhowRxKEBLnD5foRqJ/E4MYUAyIvpvGaULS9tN3qDtvTggx4Mv3q0jvBQIh2ndi8Z/pP/r2VnQfZWgVbX1xiIE6NjHAjcfmwXjSewheEnWwWatoAaCerK/PaLxJapf+A9j1AK9LSFJFf5AjDPgWLNmkoDTK7mHnm6UAAskZ6p84BMpT0Lpzz+dNNTQtLU/iElKlvqZYurpaJwQp8AjYVqamzpd1Gx6UFat2mkqyA1Cc2L1HD70sJ46/YaGIqM+dImnDHnbT+lXy2MP3mlfj4lLsVy9IXGyMzFXgW9fQKK/se8dA4m0PfEdGrY4P3LfDYvtiezsRobZdq2AXkIrjKcITff9Hz8p3vveM/PKFffLSK28p2N8v7+4/ZNJuJL6AY+XTLH8YQBdQMl9Qsybeb0Q4V7jOvTAFpvOuSDddIj0RRwYGeiVW5ywaDDnzl5kqM3a82PkChLlfULBeNm99UpbrfIyMjJPqyrNy4fwHUlNdZHvORHPZI488ujPpTgC+3o7j0UdK/J4CmubqF1Ro3d/Xgwqu/u25Ufn3eu1rClxS070biWYDDgDBLkhQfmBKQgW1RZHJj2r88vunR+S/F49K46ADZF2w4fS7k578UDn9w7Oj8h/Oj8pbzQEDathiropzQvIgKeZ9yud9Qtz8pNYvXz8+It+u8kutAjeY6Lse9CrRBRwAdCsqBMyaTewk/UKc7Q3xSNwddXP68FaSM5YiR8fY7k5K1E3Tr9M5cX+KT1bEhlj9qfdM6RY38w4gR5I6MNAjba110thQbgABlWYA6BwFrTj+ufe+L8kjj/+WbNz0iMTFp+gPeLiNiV/BMN5yUQ0dT0jskCRjO7x1+6dkoYKNuXOd8DWonfZ0tcmxw6/IxaJD0tHeqG/MQK31IyDAGWrJHZ1d0t7RaSq5qCsrU3NFvfg7NNQn2VkZsnBhrmQQ/1afNzW3mk3v0PCwAac7CTwxVjQxOjrKPDaPJ8b37Lli+afv/FT+8N/9v/Kf/vh/Kdj9ubzx1n4pK68yj9bYO3MYgPTf+cR7Mirpjpr6rSDn0CTEJLfE5e3uarUDnS3bPiFPfur35DNP/6E88Yl/abbsi5asF+JDl5eecGzLS07Y+x/nHPTII4/uTrpzfi08uq0JEIBXVySLMNd8onaLMxskR4P6g4yNH7/J/NZV9Ik8Wx+Q5xr8cr47YGAKFV/y4CK/8cQtVG3HphmbzH1G2WMvmHYA3VjiT6SmVsdx7/Hd6qppKIPnY/Nzr4nyhbhFXSZ6h7xddWGX+O6qN/OMPhvfDupJXVw2gYMCJHlIZ5+p89vhASDMzZf6W3766d4r7RX5pfb5C9rnxHllHEgXq4A3U3lr8idPJPK8gzOmY50B+YGCa6TJSIm579aB7xP1jbVRH/J8PF1Pf96uRFWpc21/wNSCjdzOcUlvc0gBgCTWLyGQ6Pdb1UyqA/DlkORiL56ltWSt85SkScLmiaxR8Pt4xmU17pnWeXxX3EkE4AJQADC4sDG9WYACYNPWWm/qxsUXD5ttpAEA/R9vz/kLVsuy5dskZ/5SAwtIamuri6TowiHp6+3StON/th2wk5a+wLw3Ly7cZHbDEGkB2ReLDsuZ0+9KU2OVAiRk+IzOrR8htw+Rcm7auFo+95nH5Ctf/LQ89elHZPvW9RKjYBDnTy4B5FCznj8/U3LnZ0lcbLSNC3atnV3dBngZq4FB3azI+k4AUsEqunNrLNE/Q0MjcrG4TF5+7R157Y33zPEUHpera+qkq7vHVKVpM5/MS0CvzdVh8huyviCc0c2csxMRc5b+b2trUPB7SA4felHOnXlfWltqTb0+JobwSXPsoOXCuQP2/OiRV6Ss7KTZAfO+B3w98sijW00ovbk7j316qs4eXQ/htCpCZ5N7IUl0Yog64V6QGgG8kDoCfJA2xitzjd0v6fh5BiDwruv1dfxPNvdIQ96WZtxvpvs+z7nc74DE8aRJrQ7kg1R0bHoul9GnXaSj/u4z9wJQTJC15U2bxr9D/oSO4T3yBn9Qt+Qwx76XmLDHFWiWK5ACgOJh163TvGBZY/uEfCI1TZw2wACV3gPI4sUX0IJNJ2rTxE3lMII6JWifx2h6+or01HFdQoisVGDGuJztDkiJAiTKIz3lJ+gffJJ+LNFO+mZsv7kXdZuIaO9k/TnRON3OxFjQTuyfs7XPURmfaEIwl2K0cQ06FmW6Bnp0bBmnWyU5Z50A0OnzLQk+s+GdjuNbbL/zo0Rq+nF2dflA5BZV+2MlGHpUQ7EfnTuHsCw3TzoFkLM4pnWl0q+gFk/KCYnpBhLAKWh3+RTw8jfqpO0KjE+delsOHXhBAU6/3R9LDrYJmA3luvUPSlxcspUBwCZO8Nkz78kxBRy1NRfNBjP0Y3T+BGCjH9etWSFPP/W4/O5vf1U+9eSDsnvHFotbi/oy8WfpdwgpJiq5a1YtlS2b1srC/FyL33tBgWBre4dsXLfS8jx7vljeee+g9me/jdvtTHg4nqNjkJ+XbWA+KzM9+MShgYFBOXnmghw+dloG+gcsLf2BmnJ4+DwJD+Pi+8QX6sv0AXP4VhDlMI/LFdDiBby+rsRiQvNZcvGIqdYfOfiizsP3TcshoPMSLYerfsA98sijO548G1+PZjXBbyGphIlHovX/LJsj/3KhT76W65Mv5/jMvnexgjmAEyCqIgh8YaC3J4fI7xeEyn0pPhkNhEhFX0B+Iy9UfmtBqOxN9Um5/o1THJfRBpTFKS/0WLpPflvTfCLDZ9IrpJKompLui1omdsO/le+Tr2odvjLfJ5/NUgZWM8D2tVkviN/bRF0Tv7MwVB7X/AB9v5YbKt8IvveI3kNqCQBcHhNidfqPS0PlS5o/eX5Jr09n+gy41ChIRVppDKvmTV/Eaz3J478uD9U2Oe98WS/sbumTufoi7aXegEaAL46o6KtKzW+bpsHe99e0LlzY2S7VOtYo+Cjqcd4ByGSEi9lOfzM/1N6/oM86FFSlaH+v1b8BvnjmfVeBL7a7u7TP//WiUP30KWALMSdjf6Rj9iltC2AoWd/bluiTnfq8bShggPpe/U6fJmt/oUrdrS8xFkhuAeaMxb9bEmpj/qt60UcPp/mkSzuiflAM5NFPSLIhYsp+Tcf5j7Q/6Re3PxknQHw1oF/LIP9bBQxvhKijsvJmS80YTAb44UFJS9/h7Zh+ZE3cCqJKaBFwuLAp3icZWle+X5P0xXCtNAcpzO9TWm8ExqyfSZp5x5D+oprEbHQUIMb4OIMB6OB7Zkaq7Ni+Sfbs2iqrVy7VH9E55jgJSSPPbxwEO+/j1ZYQQb3dbSbtjY6Otw4mfy7AK3F1UQ2tqjijc8hxODWWrC46LgP9vdLf3y3JyVkSG5ckOBlCSnzi+OtSWX7mEui88bpfP1EH+u+eretlp/bvgrwcuw+QQ/r55tsfSFVNvYI8h2nBI3FERLhs3rhGNqxdKZmZqdLR1S3V1XUm6Vyv97q6euTYiTNm5zrgMEH27u1MhA2CQUtLTZYlixdcqjNjA2hNTIyXnOwMXXcBqa1rtHlHnxG+6fNPPS5Pf+5x/XxCnn7qMfnspx+16zOffFgef/Q+2b1zsyxckGdzvLGxxdTJyfOjGnfqyDxF7ZpQWcR3Jp4v4a84bGH+dnc58Xo5tImMipXIiFitU5i9485Ljzzy6M4nD/h6NGtJ+SybPIC87UkhBp7uVRDreHMNGABLUzC1IMpngBVpHg5+9gN8dSrj6fnzCpIyw30GMJF07kjyyQMKegGi/F0XBJX8JgKw0xXoPZ3tkz1aDlLDV5sCJo3CczEA9ikFT4uiUaNW0KUgcUgBdZLOfUBJhKbnHvkBwrgPUN6hdcfbMaAL78eEcUFKWq35IiH7nOaJNJb6V+q9en0+ovmi/pmqgADJaXmfo94L6EkOE3lU6/JAquNRGSdVNfoOasLRmgl1ydELgIfnXPoxSQHnGi2DdgMmAaAsRoAu4Bip9KpYB2h3ab/yHu3I1HzorwcVaCJJfqPZOSygXBf40pZ3ghLfLQpq6b807fNSrTPSXdRvifGKRBJQVqd1BZid1AuAvSlBgbf2AaF4TnY5ZQPYALBPZoTKEwrKAe6oqyPRnKOVJLRPoo457soaND8OOiK0XbzzOS1/qwJ7xg+7U8ob8DtjwHxhHFCDd21R6YfrJfoW1WkOIxhzVO65AG9c3OfSR1YO82xG5QUTI53n4GCVjh/9GMRQV5KmjdYJwhw50+14Pb6V4B5NbCS423SN5eq8oZ+nQ2jV0rYwrXhb8KCJ9k4G8G83gil3LwO7I6OmBjpHGfCY6EiJi4sxJ0LEMGX8s7PSZevmtfKEAowH7tspWzatkWWFiwwII3XDU+7AAGqkIzfErPMuasiDClaR/uKEKjN7sSQkZgbzdYEvKq3Yb47ofA6YZA274InsI/v7e6S3p93SEhMYldMTx/ZJVeVZ6evtlNBbHHd3IqI9AN/FBQvMmzEST6i3r08ulpTLm+98qGCt+RLTMjI8Ynawu3dukTWrlul4xSqoajaPzhERYVK4eKHFqv3Q1IFLZHhoxADl7UzO2IdYm2HQkHQnJyUaOHWf47QrIz1FEuPjJFXBMXPwoQd2y64dm2TD+pWyRPuPuZqZkXbpQnJMfy7In2+hn1I0z2id42yEnV09dsjj5n8zCdvyyKg4O3BJSs602L6x8cnmlTw1LVeydF7n5a8wT+N5C1bJwkVrLa40TrA6O5pkcID4wbf3mHnkkUfTIw/4ejRrCcAA87w6LkR+Z0Gogb0jHQH5f4pG5Y8ujMpz9QFjtJEEA2qQip1VMPUBXp11KgPK1sf7LH7tSQW5x/RdzdLC8uCVuErBD6AWsAqOQOU4X/NBwgm9pWDup7V+A2v3K/hDgkis0pcbA/L7Z0flHysD8mazXxoVsOGxeLUCQUAbElpAKIAdILhCASVgBTvWPy/1y1+X++WFhoAx9kiXfz3PJxd7RP7LxVH5M33+raqA7G9jLTrqxHjKxf6VvKM1TwA93pSpy5+V+OVPS0blwLexJQAA//RJREFUf1dgVxuQcwoOSU99kcACFKkfwJF+JL9kfX5C++JPtSze/6HWC4CIlBaJYpz2KeUBgAG4K/UdgCb5vN7k1GMy4FsQLQqwfQaaGas3FSjzDFCPB2fUWf+izC//9aL2m36PVwCO+i5hjpD2He3wW/7zlZf6ZKbPpMeM5beq/PIHZ0blO9V+A8dIEx9SME69kNwj+U3VvB5ND5Gv54faYcCfBPuTcXq7xW9A1OxgtbwD7Q7AAhheL4/GXOJVQDr1AXijDh6tF59cHGwA7k3tWxPzzkzIrRq21dhJ5+m8zdDxC9PvE2U2T+8Dfmk/BxStOg8BvtfZxBkR65U5vzPFJ/laz/HA1+2viQjwm6CThNBkaBygRXCnAF9AFj+E9qkX4W+ioiJNmgZ4KNQLW0hACD+UD9y3XT7/2SfksUfvk5SURPN+m5QYJyuXF5pdKg6YKqtrTco4WQiaGZFOvOjohCA4WGnOrIK/9fYJwI2JUWCUkiOJSRkKZusUxHYYkB9LLphB4kacXtI1NpRJcdEhkwQT4mimNLYM8p+szLF0OQ3gzvlmd8blFa6gFVCGZJNDBGxY33z7Qzl5+rx092p9gxLQIQW+0TpeDz2wS1YsXyxh88KkorJGhodHDdil6JgcO3lW3n3/oOPReHRU19TYel2ux+1Cbr+ZQ6/ePrPPBcQmaV8wT11CbRkQu2PbRnlg7w5ZvrTAQLKrBj4ZMd/Ji/Rc4RHhUl5RY87ElEebcNyuh9yxjoqKl4ysRaZqv6hgvSxeslG/b5OVq3brpeO2cqes0M9lK7ZLYeEWKVi80VT7Cd1VXX3BPIyPV9/3yCOP7kzygK9Hs5YAnEiCUG0FQAK8/lxB0wkFsUhEARyATEABAAxGuWSMxJc4s4TVYVYDCAmtg5QYwAgIQx24UsHvaX0GK4BqMlJRpIwA4lcV4CKxBOA9meEz4Ph6k9/AMHaU/CRTR9RzAWALox2GvxjGfSBgklUkxwAVpK/fV4B5RvOzVaYvA8J2JIdIjr67TwEiDqQAmwBwqEwBHcCRZ7STZ4DEr+eFmmSTun1XASGgD7Vkpy6OPS5AMkI7BKCJdBWgCmAG9B1WUPuT2oBJbwGDgL/RIIOBDTD9Q94AJ0LO0H76C8kw70wFfOlzYv4CggCyHDbQng1aNumRzOL5l/wZP8riHfqdsDaH9Rnq4g8qcEfSiwo7/fZz7RsOE5D2MrYAO+q0MMqpC2Vhy71bwTtt2K9t/GGNU1dsTZkbldqf2CK/puOKxJ4+ux7+jPGjr2kLrzMWqNM/le2Tp7N88vmcUJN6o6GA4ya0FZDC0z8cRFB/ensmwM7SazuI6YtqPAcGDrd/NfEoTQEkBzrncTAWvD+D4q6LkHSjeUFMZrQVmP8Qc52+7tMvqL+P4buvIEA7hxdoL7CmmO808aOu91TEsuB3EWaeulwJeLRtfr/Ex8VImoKj2NhoSUyIk3VrV8j/73d+TX7z156Wpz71iOzZvVV27thk0sewsLkWLicjI9Viwv7ZX/6T/OznL0l1Tb1J1NJSk4zZR7rY2NhySR33+sjpPWwdibW7Y/fTFrJIf1FNYosUmLLw6MwnQDBSAUZ6Rr51elNjpamO8sx1dgWg4W/UTvv7uxRYtZiN70TS4amIfkPtGO/BqH6PKMgc1TwH9TvSbtSJAWuUhaSOvFEbHxoc0nL1HX0+qmAWEAeo5b3+fuIT631TLQ+R1rYOOa6A9dnnX5cf/+wFc+R05txF6ezo0ho47UASzwEDktDHHrlXlhYuUoDkM1XoyMgIk4hS11f3vSuvvPauOX6ivpTDu0ODjlMy+ou6zKQPbgVRJw5SAOw46iIsU2Zm+s05UAkSkmPAMoc4xACub2i6JFm+cUKTQiyO78qVu2TD5kedkEYpORZ6KzIy1vYHQh4BbgnRhXQY9WZsf7FZx36dMaQvPPLIozufPODr0awlABlxZJHAYlN6WsHNd6v90qqgB9VcpIjY1ZpdYYLPpL+oBJuNr07lscAXSTCgCiko6syLFKQCRpB0Htf7ettAKyBls+aFtPKVJjzUiqlXA2wAXYTeeUmBE2Cbd1A/Jk28gi6kzsu0TEAYUkiADe+mKAip0HKebwiYJMu1fQSwUSbqx4AVVIlxYoS0FGko4K5CAS9g1v3JjtRMaTvgn/odbndUqgHQTynQ2qb1B+ACPPiPdqPSzQECsWCRaAP+sMnFERh1gVcDnNCWlXEOaAG4Aw6BTYDW6wW+lI20c4OmdYHvCb1PvRg/DgVc4IsqM+0CJD2hbWHsGrTt31Fw/66OqSa3saTvkWTmR+o4BoH6e/q8T+9zAEF/ImWl/5FAMhfIh/7Evpn6khmS0JkQ85F2ke9SbTfxoe9PCTF7cWyWN8b7ZLmWnaPPMrQeqIlTH9TOaSdzmRi3SDXpa/qTKtD/16oKzzmkoG9Wx/okR/MLYpGriPqh2k56DgtoL+9x/6Mk5hBz/f40Z56585x6dms9GFuqEKcDfwU+4LteLTrnGMcDbQHTxjAThODjW0n6W2OgC8+1fOfHDamh/ioaePAHgZXLSG/dst6kuKnJSbJi+RLZtnmdrF29TDo6uw3QApbzc7Ptio2JkaysNCkrq5Lv/ehZ2f/hEQULVQoguyRPnyOVQ1p89lyRtLSiUnwj0jPnPV4ntmliUqZJe4eHBqS87IRcOH/Q4vkS1xdbSFShAQ2okIaHRVm52PMi4aUe2IySp9VH/3fC3GCvPP0YrYBN0hJmh4OAvXvukZ33bJKChXkm7d6mfblj+0ZzMrWssMAkj/QN5cfHx9q9+/duNwllXl6Ogp1eOzDYuH6V7N29Te7R97Hppc+TkxL0+3wtZ5FJJ7t7eqSkpEJGFGBTXWx+V69aKtu3bXDqsWOTZKan2phz6JCQECcJ8XFSXlEtr73+nn3es3WDpcN2eKuO84Z1Ky3mL6AcIDw8PDztvrgVRF3wYI2afbsC/qamVmltazfVbqTcNwugxsfFah8nSEdHp7S16dXeYfdvRl+QRVi41nVehO4xfqmvLZHKijNSXXleP09LRdkpnc+npKL8lFRXnbcDG+Yxhzu9vV1apyY75HEPbzzyyKM7mzzg69GsJOWhjVEHTD6kwAKeCyCFajGgwXXag10loGKDgo4EBTkAWZjnyYAv4AUpIurAgJTmwYDmKwaIUQPemxpqdqCoOb/V4jdwdl+qAyYBXIfaHekrnosBVZQJs4/dLYARaSO2q2W9TllIfAGJSJDf1DyxY8X2lIWgRVobqedazX+XAikkee0KLHHcBEAHUAMg3P6gDkhMARGAOUAvNpVfyPHJry8INRtmpMJIe1uHnDZzYADw3RgEvu9qu87hpErBCP1KXSCk6Gu1H2kDknHsRPu0ERsTfDcEfOlDVKgBtwBfwhdRJ9ozVuLLGJ3RsUAqiBrzEr0P+D7W4Uh7AYz0OSq/9DvSaw4O6COAMWkpl7pSN6S/1NMByvQB7zmgmP7kctt+LSItkmviEOOF+BMKzHGahZR3lZaVpf2KhNOmJYmZdMFCONCg/1doul3aN9i/9mi/ItlmDgAYSTpVXRgn+g4wiLqzzQ1OSyYhzNlwFhalnWyOrrQPdHin3d6ZEvWnfwD2mCTw6Wou8AvQrnPxhXpnXXK4g3Te5YlZJzx/XecWavAcOjE3mR8T1Rfw5NLNYKzHEnnrD5tJ+2Jjos0xUH7+fFm1slBioqNN4hgRHmZ1R9IHwPrkEw/K5z/3pAGtdWuWS3Z2upw5Vyz/+K0fy49++oLU1DbYs0ULc039ubauQV7Z965JIGkJ3pwBJkiBAVHpaSlSV99kcWRbFfzSxhtpJwC1r79LAUmdqYwSC/XI4ZcsLirSsNi4ZJOczZmjC0RrhHOr+Pg0SUnNNbvdvr5uAw7OKENaH/7TdC74ny7Rv7xDGx9+cLf87r/4VXnysfutf7Efffozj2l/PiD3KRDdquAX6S1qx4C2Bfk5lvb39J1HH75X8hXgVlXVmT3qFz77hPzqlz5tAHaRgmicLTEWn//s4/LrX/2cORADmO4/cMzqgN01aui899UvPyVPPHafAW/6WXke6VFAnaBAm7/f3X9Izl0o0efJ8vVf/4J86fOflMce3mNA+/57t1u9kBrX65gRLxim6HYi1O+RYnNoc/bcRTl79qIsXJArxC02+9xJiH5ijg8ND12SqCOlV14sOCeRcAcTK8XoeiE/bNTPnS+xdDOdH+PJnfvMQQBtWclxc6R2+sSbcv7ch1J0/oCUFB810FtVeU7KSk8Y+E1IzJD5ucskI3Oh1FVftAMe2kNeHnnk0Z1NdwLwvbGdz6O7kvQ3yiSFsYqaAKrhcMFK43+2DBDotK0ecJxUmVBiEuIR2RAPFTAA4EAKt1iBDHaZfEeKCDitVhCFDShpuHgPEP4fC0Plze1z5PV75sober21fa59/6vVc0xKiZ3neIad72MviHrC3AMY/8WJUfnnSr8BgIfSQuRv14TK+zvnyEtb58gfLws1AAfAx+EPoBnA/ifLqcdc2adl/83qUAP+L9T75ctHR+SPikYt7isgcOziI3/AKYCrVx+O5QH4zuWmNzCm15gkt5Ror+P4KsT69oNdTp9zvb3Dafe/WRxqBwakUxxl4A5p4e+eGpG/Lhu1A5LdKSHyZytD5b0dc+TVe+bIf18Rao66tGn2fDrtoy5DmhYw9+X5ofKXq+bIl3NCDXgbkZl7TUTuM80HPhCb6X9dECr/XucSatIc4lDGtYh5hYr1K41+U+dnfCZtgKZzPGiHyNPZoXZAgUR8sireKDFfsGlGxTpZgS3zdHxhrNN9zX55TucpEmg7ElVCCo+9+Z+W+E1Tgnl7CTSPIZjWkZERsyMEKI6PT3ozCKYdKR/g63/+1/9LfvTd/yXf/9b/lP+h3//hb/5EfvTP/0v+4F/9pixftli6u3tNVbe5pc2kiYsL8k0qee58sfzV3/6zfKAgq7q2Xl59/V15b/9hqVCQFqIToKq6zpwlAUYABgBN2oZDJcAu9wFhqFDDrHPdCCGRHRkelsb6cnn1pf8tLz7/11Jeekr7ckga6ktl3yv/KCePv6kguM6kvjaptD7x8SmyY9fTsnXbJwxAUA3yuRFyW4IklwOEsKAtKSrFO+7ZYODfJSSu27ask/v33mMq4vFxcQYyIyIibB7QZ0iGH9y700IX8TcUHj7XDiwYj6wsJ4wP40qIIpJwqLFn5xb5N3/wTXn0oT12GDGWUAPGgROq64zH4aOnZPGifPntb3zJnJIBiMcSaQHW6WnJpilwuxJzj/nGZ1RkpIRp/09FqHVjD/3jn70of/zf/kq++bv/t/zeH/xn+c73fy4XistMuj2W6FsOHdasXmZ2w9gPu86ubpTgTXG4hodyAPWcuWE6To6GAra7Yy8kvXgnb26ulqjoeElJm6+g3DEhuNG15JFHHnk0HZqAhfHIo6mJH1F+Mof1h2pIuWqYYX6zuDf2p4t7TDCcCMEsX+t3DfAAoL3YA7ANGKOOA6ysCMfpFU6oDrb7zQu0ZaXpkVgCGrHPxHYUJ1L7mvxXXKhA/4Uy7zjdQo0YUKuvTYpLuI8XaaSnSIh/VOOX/1kyKn9f7jibQqqLuupebEezQkzqjMQSSd8nM0LMU3SYLyDvt2rZdTjEUvBc5TeJbLG2jUMA6h/kBY34TlsAJXyOJetbruDf9BPg3PrgFhNVAwwi4cTu950Wv9lbu339hoKn1/TzW5XaZxf98t+KR6VI2wyYot+RGv+sNmD9+Xfan9gI46yLscWBF2GNsCFmvFEHnooAx0go71UAja35ZzJDZHl8iCTqu6Z1wPvudS0KpsMxVVYUYxvihJ9S8I4kmTnGGExGjAfPsY8+2B6QIv3EvHCqSYY2xKNpIbInGfV3pwzW0s0ksiNP5ivSdqTq43d9xoaDiVOdjm05Bz6l+h2zhH+o8CuYD5indsYcmqhJQ0NDUrAoT770xU/Jb339V8wb8ii2t1MseoAI4JQwQQBV5+pxgJACaMAz78NMA5xQlf3i009a6BaAU3tbh7z1zgH5+S9fkaKL5QaSHrhvhzz64B5Zu2a5nfq2tLZJm6YDKOFI6MLFMosBi7rnkIIDbE2LSyqkorLaABtggMtAiNYRFWLKbmlrt3wgVHNjYx3gO3NybHABAKMjtA8nVqPa1n5paa4yyRkqzBCqyvyNZ+ZjR18z78wWEmbOHAMXySnZUrhsm6zf9Ih5ysWzLqrS4+tFWeTFu/TldIlcyIt+RLr4/ItvWKxcnDJBmZlpBqLoH/o3K8OxT+W5X8d+/bqVpjI9VmUXiS220ainu33Ypn3b2orDLpENa1eYI6ctG9dIUlKCqZSfOHXePl1Ajbp5d0+flFUwZqMWDohwR9izlpVX25xATb29vdPSpivQDg8Pt7JvV0JVn0Md5nVGRopERuqPyTiirziUefGVt+Sv/va78vf/9EP52S9ellf3vSfv7z9soaB++JPn5R+//WN58dW3TcI9di6g8pyfm2NlECIKu+2bRcxjYk47awZncpcv18acujAHe3raze4X+3a0HMLCdMO22eaRRx559NHTOBbII4+mRzDLhP9BxRZ+ApVfANtYqS4/ZUj8UF0mnNC1ftp4F6knzqYASwC89Qo8cDSVpXkgUUMVGEdISJwpF3CEtJV3/rp8VH7j+Ih88+So/JZefHL923Oj8j8UaOFsCvXeawFfiLoAnsL1QoUaT8d4Lv76iRH7xNkV72MnTExfPFHTTmLYhunL2Az/7ilNf3xU/rjIL28poGCxoaqNHfD4snlGX6F2S9gjl0fjQ3kGqwfas/wNcEYKOT6P66axGQXLHU8k4RH9DUBDvRlVbfrla9rn9DfXN044n/+5aFT+qmxUfqzAFjVn3qE/OQRBlfq/F/vl/9B+/Ib25786PWoHCgArDg2wGy/Q/jTJ4wREPbhw1kSoKdSaf0WBb6F+t9MB+DkSXA8F30eTgVBWeK9GNZt6Q5Nl63Yh/UL7UMfn4GRS0owUW0mBzm1UxzlEwYEb+UzS7Osm5haq/nj0xvP4FaSFMZ9QN8fOGm0LHMQ9U4eTNecAg/XGnB2vLeESDO2ggtSCRfnyta88JX/4+9+UB+/faR6RIcDWWAYc4m9ULwkThGrn4oI8Y8gJc7MoqOqJyisAFIAK44z95iMP7Zb5OVly4uRZ+Utl/v/1H/4X+Z1/9R/lT/77X8sbyvgnxMXJ3j3brHxsJQG4zc1tCix0PBS41tU1Wl6oTM/VK1xBGOC4prbepGSUiWSY6nK5DHtjY4s0NrUqWPVLYlK8povWNRqU7E+DyMPpAy1bGf7w8CgJj4xR5h/VbICBT7+HGwhAMubUcZ5dxOA9dvgVA8CNDeUW/gWggbOglNQcWbP2Plm34QHJzVsu4RHRl+rMJOMzLCzSPEMDMpDCOdpjV5M7towX4B+gSF4cGJw+WyR/+XfflV8+v885ANDs5ykgRkJLPwJi6RfGq39g0NqzUEFxqAJhnE1RD2xthxWoAtyRDCN1pCyk8owTYG/njs0mKZ6n44KjqmMnzprzqobGZnvfJWyvUQ1GLRvwDfBGXfrDg8e0jq/JkWNnpFXzpB09Wn9A84ST9zYh6pmcnCCrVxZaKCL6dixRf5xgMcf//h9/KH/2l98yVf2Dh05YnF+8X7NOUD0/cPC4HDt+xg6Sxh506FDaoQ121thQYw9/s4h5QgfbrLPDHPdy5pDPN0fmzYswKW9cPI6vXI0JTWNveeSRRx7dGoIn8sijGRE/cYBQpESATmw7sedEqgS4cUEbQBjAgN3ndCS+EGkApoTmIZYuNqZ7kx1nV3iTBUThURaCYccJVJ0y7JQP+MRuFAAJEKcuAGQkiP/filD52eY55gjLtcudqjoANYAYQJzv5EO+SMwo/39X+OWdVsfzMpI72g5g5aJe2ALzDAkuoJW6ZCgOyI10wC9eq91+gvgK2CamLo7AeBcy1VK9TyiinAiti/Y7krmWIexzGYkbI3JwL4qcjBWiqGGtcONAQMp7AyZtxZM2klnUaOkbLtpAmwkD9U/r5phqOPFtkaC7/Unb3P7EBhiAC8B6rVnBr37PCBOJ0fv0T7AbriBAP2OCdP13Fzrxo+mzm4oYgwU/ke6Tb+aHWlsJAXQttWfaTv88W+93JN3aXuvciYgy9EJl/FdzfWYv7zrXmqjdMyX6j6KxeV8TL7It0Tk8uSJz/d6jkwyHbfQp40N4qW9XjZraNuPO3J2sCZDD2PpMWltb22BMOk6NChTMwtwi1TXvukFypKqj5izp//7D35EffPvP5aVf/JO89sJ35JXnvi3P/PBv5E/+8x+YnSm2iQAgqEnB57vvHZK/+4cfGAgj5iuSYSp54NBx+Wu9d/b8RQOvS5csVIA5RwFVpwLWFvM2TExYA080ZkyDcHSFxBEgYB5w9aJj+I920YaLxeV2UZf01BRJTIi3mMDTY9oV9I2OmLSL9Hi9LQiGfCHOKWB0eHjA0lDWeJoXFi5dnS2m8vzOmz+U4qLDeteRRCM9xvPzsuXbZfuuz8r6jQ8ZcHbyG7XPBQtWy45dn5MNGx820DE06HiMnoycR/zjpMET8KEjJ7X9ZSaNnxfunNAA/LGnIqQQdtKREc5BB4A2JiZK2xVqquWHj5yyQwX6n3Lj42NMJRn7Vv4G1ALaODhBawAPxAC2CxdLFfiekZKyCnsfgA0xz44cPWXq6hycZOlcg5AKc4DB/AM8o+bc399v3oyxQw4257Yk2otDK9TJ3X4cS7QNSe8vn3tNjiqoReWegx362PZm7R8cuGE3/W/+4Lfkq1/6jKmUj7dp5qAC8IsUfqo5MFMiLzQY0DhA7XloEI/gOF7TcZsbpoA3TnLmF8r6DQ/J5q1PSG7eCk0/ZM6t+vq6bC7TDo888sijj5qUpfHIo5kTYKxDEczzDX6TthZGO2GF0hXUAVABrzhAwqMx9rfhiogus74TE797/PgBqnG+hPdinADdkxRi4Bk1YcL4AJTciXtaQeCRdmWmFHx/UssnzA75IHmDkQeYPa4AaY+CZ+oMKAVYTEawAgAzbES/NN+JDwzAQrrIe4BeF5hQJ4BElYJxHADBCAL8ABo4tkKrlDjFLlB/QIENIA2gCAMMqHXAr/Md0ITDL5xNJWp5HCxAgP/PZzsenbGzxNM1/YAE7oZIywRo0if0qSu1R32dv+k/twj3k3oe7/TL+W6/jTnSWbwm92hdkXDSHzgi+4SOA5JStAIYC8aBMEL/SfvzC/qJdJOy6RvKpxuIcYtmAE7QOrQ/J5IwMjdwWPYpHRPKQBU+AuEICclkIuIZEwYekIvvXOMzn4AitJ54vab/8RZN/1DMZEVRZ+dAJiAvKHDE0ZnRZGXpY3hT7Inpn8cVaC+JdsaDtk5WzrWI95jHzDXWJfMfu2Lm56VM9Ttzmbnkrit4YdYuQPiSZ2sn9aQE0wvj3tLSbuqnOJkCPK5ZudQcHT38wC6TZCFlBYBiH/vpTzwkX1AmfdPG1RZD9613D5gECw+9SP+WFS6Sp596TB5/ZK+FsUHt+Ygy/M+/9IZerxvzT16LFSg9sHe73L93h3ltBqiimovULDszzepV39hkUkfimQLITDql7XSY7RCprqkzdWfyQ90UYAA4R0rsEu+b9Li11cCDE94o2cDYZADC6RfUmkctDNGGTY/IfQ98VXbtflo2bXnM/sZO9977vyzbtn/abHWpvwHkMVJZpKeopXZ3t0lZ6XE5duQVOX70Vent6dBnoQZ0I6JiJSenUFav3WvAIitrsURExsjCRetl2codFk919br7ZOfuzyk4fliiouKs7WPr7n4DVJEndYH6BwbsgAHpKv3qArPe3l5zNEVfZGemm8MxiD5GxbimpkHKyqvMFheaO2+O2UevWbXM1JghpMpNzW12MMJY5mRlmCo0QA6p7qnT56WoqEy6uns1dYjF6WWOYd+KdJOxiot1yo2KipBdOzbL5z7zmKxcvtik9AcPOxJRys3Py7Z0k43Xx004UkPS6/a7S8wfpL0vvfq2HD95zg5fnLnrxKiOjooyT9Zf/pVPWYiunds3mnOxCcNtadtvdvs5sGGuFS7fJvfs/Izc/+BX5cFHfl0efeK39PoX8vBjX5cHH/4N2XPfl2Sjzvv8BatNtbui/Iyj2v//Z+8tAPvKsvv+I2ZmsGTJsiUz8xjHAx7eoc1idrObZENN06Rpm38Kadq0Tdqm4d3sZgOLs8PMZmaUQbIsWczM9D+f8/RsWSPZki3N2uN3xm/eTw8u3/vO9x7qQHV+PCuNRx555NHtE2ygu9rY2fPq7NF4CAYfRhkJbLyCXYAiEtdm5bYBQcS/fSgR+1cHsAGiCInjxvGF0SfkDNwWdpHE8YUpd8EOkqeZ4b4W5idW369SMPRx3aCcVCDB+yaF0gdh0vv1DewXAYiAIrw0I3lFXZY8UCNF2vhSxYDZ3RJyKVafQ/qbrGiTsEvYNQLcSBdwB2hHbdlAmj5LeYjTisSXvO5XQI8n5matK3F3UW9Fipsd5kiAIWK1Yh+apH9TFjzqzot0Abjj0deN47tEwSIeiCN0RgJ4FPcpcHbqtCXBRx5L8TMv1+9iT1vreFImH0AyAJRyICV3vTpznTrg1ZkQSZR/tua9OtbpCzYMsFUGHNE/PIuNMpsZgCDaljBVeKFGnZiYs4A42pu8kDZTtpwwBfJaR9ocwA/YBeADFguUVyXcEZsYqIE/ovVHJRnpfas2Mu1JXGM8VWOnu0rLhmQYFVvz5q35MB4gLaYRbUfav5GtoDfG12xyxxZTOyfaE+dRnUMHUlh4P1v8rucxP0n6XLDmgWM12hZv3YB5k6YOpT+SuMwYqtT+oj/zdBwj3R7refJQnlfStR1i2S1Rwtad+UU6+s8SHev14cSz1I0zmzWLdVz9SpafjYcR/LQlSAgvbJJ36bwAsKOZQZu755sRecGEI+XLmJYiebnZFtYGkBsUGGiOjdIUgCKFKywsMSBKOKHf+NZXZIEC4+qqWvnJC6/Ld7//gvzspbfNWREebuMVOC9dPM8kiTD6FwuLDMDU1NYZKAV0Llk8V9atXW4hipYumWf5AqgAXYAFbHmRlAFOVyxbaOqzSC8PHj5pYI7rlB1pb2RUuIXOQRJZUVEj+w4etTRcEIKkmHpgTzotPVXL2KbArFiamlpMzXskWHEpMDBIy5Qq8+avl+UrH5GFizbLtIzZEhefpkeqpKXnSkbmXElSYAxIRhrb19tjYALwS/kg0ufANrKpsUqPGomIxONzhPgrWALMEFImUq8lJmbqGwNa3xCZv3CT5MxaYpLlqKgESUjMMAdKeNolLUUgV/NA4o1NM+rmtP2c2U7IIiSyhAvCRnT50vkyd06uSRqxlz5z9oJJ5bmOyjHkr2CMTQSkxPQBNHt2jgQHBRtoRlruqvLSt9t37TeHaMsWzbd+RPLZ3eOoLR87ftZA9+YNqw24ImVHxXnnnkOmuv70Uw+bZ2/SYwzifZqxU6H9fOToabl0uVTCQkIkNjbK8sNGljE4Vn/9vAhAz2YRDqgYYxHh+iEZIkIesYHA/EB7gXrSZwY4g4PNA/bnn31UnvncVjMTcO4PvTyCqqrrDDyfOXvR5hnz9HaJjZqY2GRZpuN78ZIHZM68+yRrxiLbdMmcPl9SU2dIgo6/yMg4bXc/80ZeVHRSzp7eLWWlFywkFxstHnnk0d1PXjgjjz6zxGCBuYYxv9AmJuXFVhGJ1dcz/eSrGb4GbvkAIzkCFBJqCPVgQCjej/GIzAf8rIIcmG+ehdkmXUAP4X2IXQugOqEgDdAHmAS4aXJXywAg3F03YBItHCRhm+nafRLHFedJ/1CC46sBA27kASigvHiLxpMyNrickbpyH8B4XusFAAD44SkYx0uk+yVNd6Ome7JZ5PslAwrIB6yOqDcf03ISIxbAje0vZfilTF+TTu7XOgJ0UcsFbAK4AXg4aFqpoI/22q0gNUFB4pfS/SyfLynwnquA9YC++7eXB+QVBe/Un9WA+q7Q97CBBox+oMAX0ArQBpTP1fQqFagRqon25Ln1cdhh+dgGAqFpaEe8XcdqWoRbWqltskXbkD4idBHgerW+g7Omo1rfBq0naeHt95C+D2BGHfjzWs5f0n6n7fGM/IKC1+9p2xAeiTFSp+XIH9rYJ5bvVzKub88tmu9l5cN5B+dY2JsCBuljCKBJnXn3Yc2PDRVUj20AjEbwtfoygJdQTLTBIR0HR5ocFWQ2T9iUCNN6j4cYv4wVNkboY8A043W0t7kOIc12n2OzJAhef6zyQnoPG2+Acp7WkxjRSPi1K4zGym84MTY4GMMPaBt9K9vP2gxp/nV5k5AeeNrGeZWF+NJLjIeJEOAQ0AEIfeqJh+Spxx4w1VdAUlJyvHkHhtkGABVcKjZnR48/er+pOaMG++LL78g77+80Rzw4ICK9s/kFCj6rDNwSZig0JEiKS8rNFhRg+8hDG+Xf/KtvyJe/8JTMn5dnIMZCuQxJsgBigK/zBZfk9JkLpuaKJNCcJWka2EkS/sV1ugToSNIyIzFGqgnQuqCgDttQ0iV9ABflQR13joK4LgXOFwouGxjnNx/b4QQQpb+SkrNky0O/JHPnrTNwAFFHQK5+N4cA7qC2YbCkTZulAHU6b0tjQ7UChBbx83cAokuUBSlpV2erVFYU6pODCqCR7oVofkhwiW0cIqlpM2VW7gpJTsmWkJCIobcHparqshRcPCKXCo4rwHbi/Lrk1pWwRJs3rjGgD5WVVUqxAsZ5c2fJ4oUK0hPjTOV5x84DcurMeXl060aLuYvDJJcI+fThx3sU/J4yG2Gk9khdhxP1xzvxwUPHrc8e27rZJMqAajZK6DvsdgF2G9atMEDLOzjDulxSZm3+7FNb7R2XTpzKlx/95HX587/8BwN2AHK0DpDks+lx6sw5TXtA32WBuHOIPkVinaBtO3/OLNsccImwXIxXQm+hdYBqPuObTYOkpHj54ueflE0bVhnovxldvlwqew8clUKdi4zzkeP2VggVZ8Ju5SjQZUOHMdXcVK1lrbK4vmgpXDx/SE6f2ilHD78nB/e/LmfP7JbamivaFzoG2X1ksnjkkUd3PXnA16PPNDFgACSo5AKIAL+AWDwhI03EKyxxeznjIAqpbnGHfij1vd5BHynR3wA6gARAxwWzECysSZSVIQewAEyRGKM6DLnPQYALJGSAWuwriXELUD6qoGufMfYOAHMlmaauqhnwPFJMmH88RWO/CWAgbfIG4PHOFS3nOU2TcuIcC8C4X+v0rgI0HDy5TowAeC4AxgvuaW0L8uUdgP1H+jzSTzYKuHao0VGTBoQhhaYsSHPPa15IS/mbvHDoBRgkf8oD+HLbCskvEnPAPYCOtqDtKMfpoevUjfo4EnoH7JA2aVFf6g3oL9Dn8pscp1WoU5cp+K/o0muaDh6zAWGoxtJ/roosdaWs2B3zDu8iPXxfQThen5EikgdtQzxmxgmqzLSB256MFQNg+s6BBgf0Ugfeg/hNvwFUUWV/VEEyUuNPEJe0bVgq2WB4uXxQ3q4akI+0TRl/tBObGQV6OBJsXRS17MQdJnatYQAyG400baTToVoopOSV2i6MOfpiLAKA2tzQ53AOFa/vRwQN3RyDEEThgAoA7ITw8rFNCST29ClAXqeZ9Rnl4KBf6XfaGE/oSM6fSfUzFWckvqg7Xzdh+K3PNmm5MFVgzNFPdmuUZr0RAdr40JinYwCngsnQsFADFoCfH/z4Ndmx64BJrHAihe0lasmA47ff3S4vvvKOhRBCAqtFkgAFegAk1F4BPEgKCe2CpJd4pQvnzzF1zvS0ZDl3oVBeevU9x5nPiTMmgQRkITmLi42xdM+dLzRpIqFuAEiABZ5tb+80sAFYBGRRfuyCsTFlbQD4VlfXSvsQOHDbhZiwpItk+rSCPgB7v6YDOHGJNgHQTsucI4uWbJHc2aslMjpeP86BmhZhXRz1ZP4e7vU2KDhUiNkbHh6r9wIUiHYqgKixNAGkDjn5kD62ke3tTaYqGhYRYwAXe183rZAQ7Q9Nh7wGdFLgTffUie0maeM3g4C8nfT6zUEUGwlPPf6ALJiXa9JeiHe5R5gowDDAFOkwNrrENkaaPhyoIaFko+OHP33dVMibm1u0zSpl7/6jBpRxNoYdNmAXwskZ0npXwgxRX8IpsfGxZPE8k2SyUUHbMcbYoECVHsA93Gs02gCkwSYFavRIrnn2igL3oyfO2nigPpT9ziJHjZt1femi+ZKiZXb7nP6kzZEC+2tfAlgxK6CeqI0/q/Nh5ozp+sy1dhiNmAdI0V994wOLQc18I+3bJk2DVDo6W6WivEAuFR6TgouH5fKlkwq0T0ppSb5UVBRIdVWx5ltmdr2dnW06/1h0HHMDjzzy6LNBdwPwZcVxVx07P/fccz41NTU+bW1tPpqQAeCuri7fpKQk/vZVAOyrGfn29vb6asJ+moGfMg4AYD991r+uLbTIUvPoniKYbsAQQNilkUAWwInkiWsw7gA+fgMekLQOJ667DD0Awn3GBUMjifS7NX9UhGFchxOOlDiGv8tsQqrpSsdwQMXZfZVHecYFjDw3MmvKRLrUyyXeJ10AiVsOTjzienNGnZdPPlqt1In75EGbIGGmDckP4kQ78qybl5sez9h7euYZ7GM58z7txnVr86Hrw9uctNw2Jx2e5R3e5VnucZtyohrs1vW6NtRnSY90hxN8DO9TZtJySR+/Wk+3fi7xp9vHw9sTYmwB3pCI/06Or6mof4J4R59DDZkNAKT7qLajIcD7lH3YY3aN8qPCjKSa8EVIZd3nRiW916PAEwD954X9pkJOOtCIIl8l2pQ0l0cP2fAqGCUu9dWCjEXc1+c6u8U2LwgVhTo9UmT6yhkjJODY7SK4Zm7NiRDZpO3zgB7hgGz6ZmQ++mybthObQt8t7rcQRqhi3woB8mDQUUkG/MxQoPLlX3hSsrKmKci4JL/37/+7XFLQGxoSYtK6X/nGF+QXv/S0qWN++3s/ljff/khBUKQx9qhtEuYGAJqTPV2SkxMkOzvDVG0/2rbHVJAJc/OkAjNsN3/w41flpdfeM+BD2uEKDO7fuFq+9pVnZeWyRWYv/N1/ekFKSsrk937nl2XL5vukVYHr//nL7xlwhfkHLGC/m5WZbpJOjraODvnnH7xsIXGqa+uvquXCoFNX/sYZ03B1aZf4TgNmg4PDZdWaJ82WN2JIxROnP50KVjsUqPb2dSv48tfnwsw+Es/LTvp+1qZVVUVy5uQOOXbkA2ltxZt0n6koDyfy4jrSthWrH5fcvJUmMUbi64ImiPRaWuqkuOik7NvzihQpIAEgDydUk1GxffrJh8z+2lVb5l1snfkPhsK9NrzO+t2X7u5eve9r9s9IJN9+b5v8wX/63/q7xTxnI7nF2zObEtijfuubXzTV8uHlxAma8hjGsAxX9YWIo+yjAz0qMlLbzGFoIMqNZJ7iMP6Gp+cSDq9eff0Defv97SZFBhzfaRJfiHZMSkyQP/x3vyFb7r/P5tRwYlOH0E679hyyzR42DNCceF6BL5LiGxHzg7r/6Kevy/f++QWTGMMcTg6hadBvKvqAWVuVtEMMDjOmhyS6bA4xhp2xc238eOSRR58dSorq/iM9KacivTrX7Tzy0Ot21m/Jddf0b3te16urZ67pd1o/dX39wcHBfYo9+3Wt7Nf1ayAoKGigubl5kHNDQ8OA3h/Q78dgSEjIoGJV43x27tzJ2T2MXBYMsrMn8fXoVsiYb/2+Ae7cg7+HH4A6d7ABoNzr/HavDyeuGxjStDgPB1EjiVvwMgCn4WXgIN+R7/In18l/rLQtTf0fzwAqRqbLe8OBIOSmO7wc7rsAuqt10sMtF4e9M5Qm+V337rBnhxP8A3UeWQeuu2UYft2tC8dwcGnp6MHzbn78beXiul4bK3+33Ncdw94fTvzplmHkO+Q7WntCgMfkYB+T9uLoLCZIH7q6hA2RvluvIJc4wn9xCQm5I51224d0OYb3AdfZpEDqjEQVySq2yKPwzg5pnqQXp4gewI8EFuk1RRlZV5fc+lToc0h/2QzAFt6EVCPrMJI0D9oXye998Y4ZAcCZuL9IdZdFO+2BBPyLqMXr8XCSn20QmE3xDdK/2DYof13khPcCvI9V/puRw8RqOyqowYlUU2OLqcRmTkszxrqwsFiI04vNJhLWpYvn233+BkAisfrC55+Qr37xaQPMgFpsf7G5bWlpNYCLN1vscqdnpsmihXNMsvyOXsOzb0dHl+PER8sRFhosC/VdJJBIIusbG+X4ibNSWl6lYDpHcmdmGVhA5Rr13UYtqwvmAJyUj/izxcVlFg4HtWj95n0CROp3zoAE77r1dwkvtoQUmjN3rXlaTkqdYdcBqXU1pbJ/z6uye9fP7Hz65Hapqy2zvOPi0hSEO7a6PEvooZi4VImOTZL6unJzbEVew/PjNw6RehVwlF45Z+CW+L6xsckKDkMtXY7mplq5cO6A7NrxE6mpvvKJdCBAPFL2px5/0BwjsTHRr3XE5pf6c2DPjMQbyST3IXbb2UQo1fZE1RywVl5ZLfsPHJPjJ8+aJ2ckk2xOoPYONWs69A9xl12pb21dvaVz4mS+gWTuuWXEidWPXnjDnFoRqxevzxCgFykyKteFRVcsTey7hxMOst54+2MLcQTwc+pyfd3vFHIBeUxMlEmp0WoYTrRhSnKCLFu6wDZoHnvkflm2ZL5ERDohrG5EeDd//c0PZcfuAxbfmHa42TsTIdJiPvj5Bdg45uxoNfjrGMVRms6Vq3neme3vkUce3T55El+PPPLoriOkiUhmIYAbfCKHu1B82oSEGDvrfzcLp1m+Es56NlQ+K5SWFydNgF5i0KJODsgEgN+MxzVpt6aVFiJmH/71DGyqfcZ2mjWUXnkHXpuxHe83UOtK10cjvWXtiedx7G1RQcZGOR2hFnnwwI2IdF3spc8SGQhQ30VHDTr2u9iN+zgYzklvrLJrOqcaB81W/GVtK1TcJ6NvAWyoYCJ1+81vfcXsKokV+lff/mfZrsCkpLTc1GN/6Refl699+RmLWVpTW2/gUjliqa9vMMc9OKNCDZmQNdxHWldZVWtAEw/Pzz291dSdX3j5LXnxlXctjBH3UMFduXyRhXNZMC/PPEcrl22q1Eh+M9JTFVQ/aIDqxVffkbfe2WZqr4Bmyg6o0G+b2fryrSVP6gPIc5h1h3jWpeHXXepT4AuIvX/LV2Rm3gqJjk4y6W5R4QnJP73bVEAb6isV+HcYGMAZFXa42TMWydz5683JlcnKFCRgO4m0l/BFZ/TdSwXHFIhrh+l9gItLlBfwGxkVZxJfnFvhSIh4wYSVQbW0prrYbIJRkSZfl6gP9UDC+sjDm6zvAI8BClaRwCOtxUHUvgNH5dTp82aTiwoyoXT0o2/gE9tZQBvenJHoYodapICTDQbiyw5XK6avKDtqzcT5xRYcSS6bHPQ/fY8aNKCPjRHaH3VytAdwlga4xdY3UPsLNXTsXh3JvZ/MnJll9YDx0YrZu8QcRuMAG/HWNsp+TVp8pxFtQ9lR00byjg07IZlul9g4wN4a4Hv2fIFgy+32u0ceeeTRZNLdIPFl5XNXPzt7wNcjjxyCOYCp5AzBKLj2eGORPa8MjDvD3Odv9M6dQpQZLAVgRPJJSCYAHfbKo9lWTzaRP03NmXzcJkNVe1OCj/znXD/zFm7XeWiIsHt9vcoBvXjndiW6EyFsXJODxJx0PZnsKwuifK5Ka0clTf+8Amy8VmN/jVdrnr/RK0iJaVtiAj+t4PehJB9JCfKRgOGAdTzkZuKe3fdu9L4+i4o95XyhvF9eVuDLZgHS3rEA+0QJhprQMqjKPvu5rQpS0uSff/SySWzP5F+08j3/zKPyta88Y5JeJINIbY+dOGvegQFKFRXVChT7TTqI5AsQwNxBzRNJ5BOPbjEAzLMfbtsjO3cfNMCA86S1q5eZbSoSrfqGRpP+EvaI57ArXb50gQHfw8dOm0MlAAE7wxBznHTceMPYkZpUzP4aHzH3me9p6bPksSd/0zw2Q83NNbJ318ty/OiHpupMoi74BMjyG4/LeMVFSkyc3wAFrVynXHi9RWJ7+NA7Bl6x7WWiuPa5LgFqUTUFOIeGRSp4DRY8N3d3ddh14qmOXIeQXgO2liyaa/329FNbbbOButNWOKzCRvu73/+p7NC2BkgCSLGTpT8BrdidUifWPcAm6fHMqOF0lKxOPT3Sq+MFqTJEfqjfkh4bJPQD6tUkDHBGasx7SOAB2fzmWVTNkZLqn6Z+Th8Ovea8q/coCxsb7nMTIaTYmKJSFtrO/4aLwu0T9WptbZcVyxaYLTtOxgC/Y7XlWEQ7oAKOPfruvYfljbc+Mpt47HwnmpZHHnnk0XjJU3X2yKO7moYDX46bAV+eHzrseYdZco87nagmEtDMMJHfyvaTb073lUXRPnK21XFidTsqseMlWg3wTT40GWVKCRZZHuNrXsAJLWQPQXofNWjUdv9BASgOuFyV7IkWk/dIC6dYgFOcZ8UFDoHsMSg6wAnFVNTuOAHDvhwa6xUAJvfw1oyjtlIFntgVk8+ECwyRn9sWN6KhtHHS9pdF/fJutQPUqdtk9icgQT9Q5ghpRnampKenWrgiJG4w4ICbhPgYk84SggbPvEiiXnr1XZMIA2hcphzJHuqc//73viUPPbBeurp75JiCWCTBeIaePzdXVq9aLA/ev84AwsMPrpfUlETZpUz+j3/6ujnwuVBQZKqwqDuXVVQpwM7X+4fM8RIqu5THJeangS9/PzvMHnHo3vjImffY9iK1nT1njURGJxjQxaPt+XP7pbamxLw0DwesgFvy7u3tlvKyAmlva1Tgmy7BIREK1BRgKupCdRSP0Ckp2dLS2iBtenR3d9p7w9cVyo96KZJYAC1emwFA7vXR1iCAJ8By3ZrlZnuLpBWVYFTI0xX40hY4psrPv2gSWex9lakwSTDqzspwGCgFXCpvYP3HwXtjEeVgnBBeytLRNIICnXQAspxJg+vcd9Ozd4byGJ431917brlGvjta3W9GNrX0fzgvYx0iCRsXE09q3EQ5qRO25WwWdXV2mTo49u4TcciFR2vCOX33+z+Rl197T8p1/LOZcKN+8cgjjzy6XfK8Onvk0R1HPsZMohqIsxljDpVJhDl0GVIdz8aQEpph5ZonZPmKRyV39iqJjk5URqRNmeZ6YySHE+kEBYfJ9Kz5snT5Vlm28lGZlbtcmRXCTrRLrzKqMFLjZcCY7zDDvVpGzgP9fVY+yjnZBNhFzoX96QOJPubsCbXfDAV10YrWiNNL/FqA2s2kmrdCAF2TuCrAXRbjI+s1b0Co5afVBVwSngnwq2vaNbCn90rbB+W1SuIzD0qtlhFJ762Uj3dgbpFsExqKNiEcVKiLVkchuiJS70fogerxRQWzrNJ08VhloOhsILRrHnWKlC9p+fEujqpybLC+5fKlbh1vlSgAQ0XPrZo+Ns//WOLEsQZ409+TvomhDYhUDUdW2NPikRd1VLwtXyy4rODI8UgLwJ2Tl2NellGrbWxotrBAHPqNkUwFvQ9svk8+/8xjpg5bcKnE1DSvlFVKfWOTSWrxGI06cmV1rdmX4q32zbc/lp27D5lHZmK8onJLCCTKQLrYIXOQPw0z3rl4M3I3u1gzwiNitF7ZMmPWUpO6NjVWy5lTOxXUKojpULBtA/iTZPNd53p7e7M06js4nwoPjzJ7YcoJCAYMswb5+wVKW1uTdHa2aF2uV112ySkT9WQ8jl1PbHChB7esM9towCR9BUCakTVN0xAp0L+RkiONJ2YxfUyazmGvX6WJtClP3igd9xhJY79z/Xsct0qA3YiwAJmbEylffzpTnticIlnpYXKptF1adfJOpeSXcrNxQQgjVP/PX3TCcvEb+2frFCXGNFLufv2eAYqH1xftCyT3b6FtcfaCbQxAfNsAwMwBbNp55XbaySOPPPJoOHnA1yOP7jCCUcSDalxcqiSnZElC4jRjVlE55J5LCQnTZPa8teaZdfbcNZKWlmuhRhobq8zZjEMwIHi0xEYwUFJSZ8jipQ/KkmUPyew5yyU5daam2ystzbXS0FBlb4yHydD5pBM5QIF3usUBdcoYa/n09nZNKqMC6ISHSwhypKpfSPe1uLwRrBl6HTXjaSE+0tI7KFVdjldhQOFkgSZAIPmnKegFbD+meSPZBUiWdjrhkGYpAF0Z68SFNtzv8H12Pt4s8qOyAQPJrJC3Uy6albIAoHF2lRnqY7GSiXM8KhDVZykO0mHypQyAZryLj8UXc5l7JEdbEiaLEE/dA4wjvaiHvz4VyMpM4tAYaV1HPDP80HQIV1TQ5oS0eqliUN6pGrA8uT1W+W6XGJsw7Uh85+bNtL9PnT5n6sxsAqGGjLolcVXT05PNmzKhjZDQ4bgob9YMuX/jGtm8aY2FsCH8zZvvKKDdc0jHfq+9W1B42STIODQC5JI+Ks+odFYqIOY5Pn6A7F4FdtjLsmHkSg1d4DYZxJoRFhZl8zR92iyJjkkyu91pGXm2zjjAd5eC+0p9tlfzdTt1OLlAzdc2yepqS21zjjUA8EzYIx9tO0Az9sOELdJPv3Trs7Z5p2uM47DpWp2c9G4M/lhPyDM6OtJssufOnqn5d0nR5VJTcaYPUUem77DTpu8AWVOx+XankVZToiMDZNHsaPnl56fLfUvjFez6yscHdC3XiRU4UVuKCRLjl75jA4eYu4xzwoGhso+X8xId/xcLigSP5dhZh2p/4VF7OLHJA+jFpAAVdKTVwcHBZv8eHhZqG1GsOcxXZyxM0aLgkUce3TPkAV+PPLrDCICbqgB1zX1Py8bNX5Jly7cqYM0xNUS8osIJEAOT+Jur135OGc9okwjDXBJ2hGdgZrs62w2gOhBGFETPkHnzNyjofVCZizDH3kyZYhzMEDPzSvEZYy7GwzTC9MJAr9vwedmw6QuybMUjkjYtV1qb66RGyzk68zxxouSA2EQFvevjfOT3ZvrJKgWYV0GRUzVTL07CFlWzJf4vnpAnAzgNzx+PxF9S0L0hwVeSNa8wfx8DxagE54T7ykoF5cS0HQ5s6xSgEpKHWL0AZO7dbrF4n17FGRVxijM0TwDwjQipNPbQgGSALBJVVKdvRPCYtCFtStxiYhoTT5eY0EiQsf29WRqfILeY2m4NPYMWS/nblwfkp+UDJo2mnOQ5VfwtjLN+k4xZnz59mtnx4mzo+Kl8OXz0tKlwYg+KNOqiglcAKl5qsb1Fwvv0kw+bU59NG1ZJZESEHDp6Sr7zvR/Lx9v32lhh7gBe+agR+gZPwEghca6EPaMLbHmOsnAGEE5RdZUGzQHV9BkLZO26Z2SVrhcREbFar26z0w0MCja15IsXDkuzzl1AMuUai5wyO4CnquqSrjM1EhAYJFHRCbqmhNu6wJqDE6tkBdp4y21va5Kmpuqr702EkPrhIRtHUw/ev9ZU0JEqllwpt9BQ2VmZtnmwY9dBef2tDy1vmIp7gdgQDNOFLzUxWBYr+A3QyVhU1i4f76uVpra+KQe+EP3JmGbe8O2oqq6T0wpkCbP18fZ98s77O2xeKcNn2hP0nzsGeA9nY8RUxiFZWVmVhIWG2mYGntEJVxUTHanfqIEhjYh7Y0PDI488mlrygK9HHt0hBNPIEE9XALlg4SZZsGijSVRDwrCl85dWBbSE/ejubjcPq/MWbFDmMlsqywultrpEurraLB5ns4JeQHJrS72lCaNBPM6589fJ3AXrTdpTePGoVFcWKfOoDFNAkKZbI1eunDMgDLnMyUiCuenr65bUtJmyeMkDWob15qUVCU9QUIiBbsqIVGhwKO9bJRg7eLfMUJFnUn3laxl+MjMc5y16E5QxnDQb7FlDFDU194rUKqgilM/t8H5kodWVNQq4v5bpJw8n+coMzd/lvbB7DdP8aroHFRj7yHQFnzlhQ8B3qNrE091VPyjHFIzTu5MBxiGSAXQDQvmNOnM64JeyjWwbSG+FauYxAQqYB32kSbsZT890z3CgPhaRF0Ab8E7buvU6pKC+BEm23kcNPUgTs/ZxpcGkrUevvgd4PtMyIB8p2H1Bge4rlYOyvW7QYhqjSs3XYzI2BsZDANsZ2RmyYG6uZGSkSVxcjMybM8tA7aNbN8n0zHQ5dOSkFF2+IvnnL9lv1JeR1uJpmVBFr7z+vmzbuU8uXLhkjPlIwKXfHANu2Kjym7lzO/NhouRIZAMla8ZCWaRzNW/OagtBBEAFqNrc9w/SsjdLSfEZaVHg62hrjG/SkD5mFawdxEdl/kfFJFr/AVBYV8gnTPMhTiqbcaQ/mtrzWIQUEHts4iYTUzc6OkrKK9hEaJfExDizs8aud//B4xZOCon9eMARmx89vYPS3tmnZcK78oB06wDv6tY6dXN2jr7+QS27K5keelmJdYF3Ojr7pbPr+ndIB+Kd0cIS9fTqe/pO54i8eI90AbDDiRTc8g7Pj7IHBfpJenKIrFkcJ5Fh/lJa1Snb9tdKc2uv9r2vpUk+5Nc9LK8uva7FtzL6jWcBGAcxvpW/sg1V5lePmer0Smtbu0l/CSOVnpZi/enOAzaBmHvz5+XK5o2r5YnHtsjDD6y3vl6xfKGsWrFYli2ZJ1FR4dbnxEqmfz/NeeSRRx59tsgDvh55dEeQ45wkOCRMAe9mi7EZHZtsMTR7ejqNqYTBJM4mwHfhki0yI2exMQHY56GmiIfUmJhkBb1XpKz0ggFfpMDGgCpDumjxFpmetcAA8rEjH0hdXbkB2MDAEGnQ90sunzZQOxaD7l7Hto/yLV76gALtWLPlI69QBehNCnrr68qMiXZA9/iY6NGI1QSgSIid1bG+pmZMPN2xiKwi9QXAb5WCUWx+tUntmCibhJSXEDyLonzl2TRfeUqBdyrSXKpDwZQwSYtRtOeU0UfiFfyOlPgeaBRzaFXSSSnGBzLHQ3QPZUTdGaAPEXuX+o/Z5PpOuALkSC036sSoGANorX1uUi7KTT15DpCKs6zTLYNyqWNQKrocx2KVeqael/TeFT0ut4mca8Gu2Hn2SNOg2Tlvq3UAL5J53mVDAF7f0ney+1QIteWY2CjzDEwoobxZ2TIzJ0vBYYhJrghDhM1ucXGpqWOiunzpcokcP5mvgPeAgeGyimoDt3jkHUnMFeane4w2p6aS9JunYDxA4uPTJD1jtml8MB+JnwsA5uPr4+Nntv+YOjQ2Vo7qG2AsAsDih4DNLrw4o9qMJklwEOF6HEdVSJeR/gbq+sW61Klrj3IH424Lk/hqP83MmW6hoLC3RoKun3STIMbGRpu976HDJ2xDwmnrG6fNOhuikzslMViWzI6W1KQQSYwLlpzMcJk/K0rm50ZKblaEzMoKl9ioQAOPgFzlcKzcys9YHjGmZhwli+ZEydyZkTI3J0LyZkRIZlqogc7ePgWzCjLx7GzLxhB4RUI7b1akLMqLsvMc3suOkOn6HkC2tkHXYH3ejwmhRDpcT00MkYV5+p6WmXc4sjPC7L2FmlaILo7l1V2y7UCt1DV2az/4ybSUEJmnZVsyx3nHLWNOZpiEK1CmLl09eKd2xuvtEO9fG+taY00Ux11I5qOiIs2Dee7MbPOE7ubFGYk+gBgTgpkzpttmRlJSvCQmxFkf0/fM1ebmVmUQcTDnqT175JFHt04e8PXIozuAYIpQGcRuF7Vh4mYSS/P4sQ+UeeowL6qV5ZekutpRI162YqskJk839cSjh9/TFAaNsUWaW6wAtujScZO6YrOHfd/07IXm/Ir72OedPb1LmbAuyZm1VCdkoNRUFculwmOmAgmNxlQwv/39gwwsz1+wUaYpMw0zW6Tv1dWVSmLidKlXoF5edmFSgC/8KysKkkJAXoiuBNjymm3paKTPIOHFnrVBGczKrkFpUEDGuzfhhT9B+rrE65r0q1m+8mCCr8QF6UW9ZodL+htnxzi2ilJwHqF4IUEvuE1H7N3dCvSOKuBDJRmaTF6NOimONXtfwCjSZ7xLR1Go4eUcQUinqV85gFXfI4TREI99U+Ixng3UdmYTgrYlf4AtEmBUl1Hrfr1ywBx6vaW/ObgO6EVSTFxeikcaHNRjnNlPCjG2AS6EH2pqajGmHOCKajKegV969T15/c2PTP2S6zhTInQQkitsF2tq6009k48WnoJh9O9EolzM2Ya6CqtzZFS8hIRGGih1IjFoWwwBFVSea6qvmKYIYHm8BPjlYOOrsb7CzvgmQMpLnqwBbKyRPrF621obDSSPt80AvqjDIoFftmS+eQ/GIRhgGGAEA3FQQS+bEFfK8MrtSGfHIkAvABagu2V1gvyn38iT5QtizEHUI+uT5POPpsvzD6fJoxuT5cn7UyQzNdSkqNjMdulEIX0kpQDiFQti5fd/eZZ887np8pg+/9imZHlK31m3LM7yAsBW13c7ElX9h1aEYn55XJ/7ra/MMIdUTz2Qank9vjlZNq5IULDqK3uPNej4wgmbU48+/T0tJdTS/9e/OEN+8XMZ8ugGzWtLqixW0J0QGySJepBJZa0C3/06RjXvlIRgefahNPnWF7Lkl7WM1I80ntiUYu8D3Jta+6S0Emdu9OXkzELany4gPWIgL1ww2+L9Yhc/PSPN5tJECJAbFxdr0mM0LjBTgJG8U+edRx55dGeTB3w98ugOIAAqcTIBonkKUGEmS0vPmb1sVHSiJCVlmdfV1tZ6Zf5iZM68+8yRVU11sZw8/pHExqZIzsyl9l5hwREFv6fMyQvSHMDuXH0+c/o8m0HcK72Sb4A4b/ZqzX1Qyq6ckwvnDxlDPBZDgfQYyfPceetlZu4y8xBdePGwgVzKgvOcGgXmZVfOazkBvk7M0Nshd+ID0FDrRe0ZcGm8E+hpOPGwZkfMWSSSF9ocKSSr0q3wdLzSNeBj9r054frXKGnA4AHekKRG6XFVIq3XAb77GwYUFDpSWYp7A578lol0OzQvYt7SNukhIiEg4rHy0uuoPPPsRW0j7JBvtWy8B0OP5BgwffWs5eE38IozAJmDvoDI6xaymzSCOcdmsKm51TwC7ztwVLbv3G+hhpDu4qTHGb/XSsnfHIAnK/+tNNjPgZDEAkjRxEAii4pzqM59TBGoDGtGaGiEzW9UlxsbqrSe2FOOtcM0GuHUrlva2vD4XGWAGo/z5Id9L2vL2dO7LW1ovG0H8EUCTwgj7LGnoSqr4DcxMV4iw8Nsc+KDj3fL8RP5mk+rlvnGwBfS7pOo8ACZOT3cVIQzFVSGhvrJFQWAP3unXF7+sMLALsARL8mxMUFSowC2uq7L3p09I8JA8RcenSYZqSGy42Cd/K/vFchrH1VKY0uPZGh6SIxDg/2kua3PQHNDU68kxQfJr38pW57bmiZJcUFy4GSj/OD1UnlV3yvRyQu4RfKbHB8sJRUdcrmswyTTKxfGyHMKxp/QPJH8frCnRv7yX4pknwJkJMtIgKkPm6dlVV3y/p5qSUsKkWf1nWceSrVndh6qk2+/cFl+8la55Be22n2k1ElxwQZ8W9r7TDp9q+CXJmdDobOr2xxYEbOaEF5ffP5xU18mBnNyUoIEBhGneeilcRL9iT0wKtQ1NXVSUFRsDuS45pFHHnk0UfKAr0ce3QGEA5qExAyZN3+9SVRbWxpMkoqnVABlZGScXLxwSDqVMU1KyjQb3wGdb1UVlxTEnpOMzLmSlb3A1BVxVFNRXmAMA3MyNi5VFizaJIn6Xnt7s4LVI9LcXCNxCdNkpgJtHFsBhpEUQ2MBX3beIyLizKlWenqudPd0yqmT282uDudbqDWWFJ+2tDo7FXkqm0gZbpfgxVoVQTk2uz6SEOQjqYTVGU5DfzYrOMbudI8eAF8koTCrE2e2HKBG7FvyTNT1CZtenC+NRoDt6yTRQ+8fb3LKUa/lsMsTLMd4CMEQYBPJOPki+c0McRx9jUWEQEpSQN/ah3Qcu12nbBMtHs/TP5QBrH310LztGHaNZzh4Xv/93InxTDgW4ocSx7eouFQqK6ulvaPD7o8cu/zN3BgPuLqTiM2njvYWm/OOd2U/U3fGo7MDbh3zhaDgEP04B+qzzaYtApAdL/glD/3GSk83UnRseR2JXH9fn1wuOiknj38sFWUFer3LJM4TIdoah2NzZudY6KjwcFSCtZwdXXL0+Bl594OdUlBYoiB5SIp9k75hPYhQoDg9NVQWz4k2z8iVNV3y4nsV8oqC3v3HGwzoAohRCQawXrzcJpeutJva8wNrExX46pqaGymnC1rlx2+WyY/eLJXTF5qlvbNf0ws0Feh4BcxIbnlvUP9bMjdafu0L2TJjWpgUlrTLP75yRd7YVimHTzdKlYLq1KRgmaOgOjc73FSWq+u7JFgXFQDvIxuSZFpyiOw50mD5AZYpE9LkNL0eHxNo4/JKZYe8t7vG0njmgTRZkBdl5frhG2XyktbvpOZVXoc5i64ZWjbqea6oVRp04ezRut0q8FW+SvvIzzYmVi1fJA8/uEEefWijrF61xNSV8dCsDJ/2zdALEyAAb5cyjpgcnD1fYKrtHZ2dlp9HHnnk0UTpbgC+N2DfPPLos0EAXCQxgFPCDiHZxe42LjbF4mLiGRWQi8dnxxtriHR2tNgB6CTska9OprKyC9JQX2FMIIx9YACxNqMlIireGE6exxMrTG9MTKJda2qoMvthHNCMxTQyt2GOI6LizJsz9sSAcNIK1LRQbyRt1KiR6vD8zRjQiRD2tt26vLxcOSgf1w5IrQJSJI1XEZT+blcAd6BhQP7kYr/8tGxACttgNx2gNVHiFd7FmdOOugH5QaljMzwm8TDHMELjOEb/p3y10Yjbk0oASiTP2M/+DA/JWndCFt0IYeKZ+UvTfOSRJKTVzkI7lWW804jxidQICRVSRA5sSPkYjbX5c7cS6wWD4eypXbJ/7yty+uQOUztmnnKwXiQmZsrCxZtlxeonzNRiogRIxosz4JrNtQ/f/QfZs+tncvTQe3Kp4JhJkQHWEyEYhJaWNjlxKl9OnMw3Z2OovHZ198iJ0/kWRgoJfXNzi/XnRNYcHqWbkcYePdMsryroxSlUGNLfig4DhOXVnTYpwvUa0ldi486fFWl2vFUKIAGupy42m7px0pCklmsXi9slOSFY1i2LN8C6bF6MbFwRL3HRgQZq9ym43nu0Xjp1UQsLdZxS7TpSLyfON0tURIBsXZ8kD69LMsksEmZAdFFZh7y1o0rOFrZILI4PfAbl4MkG+dEbV0zF2eo0NOGDAnwlSBcE4vmSH8CWMian6HdDF4Z/erVEfuuPT8p//It8OZ7fbE6zXNXqWyG0J/CO/sjDG+XXf/XL8vWvPiuzZuo3aZzziG8Vh22e4BCrtc1U2ssqqixMEs7Ldu05LMdPnhNCIHmg1yOPPPos02eLA/HIo2HExx4yhzPhMRaaiGsAXH+/AElJy5HgkHCpqiyS6qrLxjzGKBj2UwYSqTAS3Fm5KyRBmVa8pl44d0Dq68uNCYWwrUOlGa/LqB92dLSaKiLen+MTMiwvADYAFk5wbODrhFCKjko0tWZUs3G6hTOtlJQZpjqJKjbOuHr7XIR464zUSCIlttWI1bujblBerRyQTi4M8T/Ep/1Ocb/8aaED+oixe7u58z6LD+rShxoHZW/9gNTAX45zRaIpM0J8zC7Z7PuGrk8FuXVlcyC/1fGaTIzhMcvKLX2JEFAPJvlaqKYwBb+0m0efTWI8sgZUVxWbX4C9u160ORugawnXGRQ4vZozZ63ct/458yzvrkXuOjVeAvzifwAtleqqIltXxlhabkpsTpD/q298IL/77/+7fOnrvyNf+aXfkf/6J38lO3buV5DUbrbYt0qAQ1SU+20nzSGqS55utZGORob7mzMqnEkF+vtKmYJVwOvpCy3S0tZn6sJXKjrl1IVmuaCgub2jX6L0HSTKMzLCZNb0CAkM8JGi0nY5ca5J6hp7DGhzNLX0yslzzXJcDzwwY3+LqnVUhL+l0dc3ICXlHXK5vF3L2qtz11mr8dDc2NwrbTpx8UBNG9OVpA2YxmYY++P/71u58ttfnWFlR7pdr/cb9D0k1BPt25EEWI2KipDZeTNk0/rVkpc7Y1zAlHwBseXlVbJv/1H5/r+8KP/r/3xbfuN3/rM88dyvyDNf+HX56jd+V37r3/yR/PH/+Ct55Y33hZjAxL3+rG1MeeSRRx4NJ1ZQ95NpZ0/V2aO7hvTjjq0tQBGpCuGChktDsanlOlLZzKx55qkZ7qWnm/AoAab+jEOrY0fek7LS8+bAavbctQpkwy3+Jkxp9oyF5qjqwrmDplKIPZ8jvfVVhiTePLqSrp9/gALoS1Jw8bBMnz7fbH4HFY5he0cMX8cZllMeK+uQDSAMCiqKEeGxMi1ztmRrWsT+7enqMMCO0xwk1IcPvq1lPCfdWnbyd+t2XXpKDhN8jQsmfXtWmWWec9pndOkzLJryfebNOCXYR/wHlZFsH5Q3qwbldT3wFMwzgLpb1Nq7jigCasRIT3ECFRMokkm+8F03Sn/oHic8TB8nnJGmQ3o3eu12ibQBv/U9g2bDm6rANhyJ81iZaj1i/HHO5WNq3aiGK/9ubTeV5fRocok5w/xy5xzrjPO3I9F1CFVtxxNzR0eztLY1ykCfE8ebzTHWG+4Hh4bbXMfDPOsL8cBxsGdj1wbFjUeGO78HBwl35KwpzkbcrY0oN73augYpulwqFwouS2FhscVGRlWdexMBQqwPkTop8Ii8Yn6MqS+fK2qTo2caDeBqctoWvialxRNyhAJP7GLrmnrMqdXaJXGm/gzoJDTRjIxwWb0oVp+PNhVnVJpXLog1x1iAUWx5UUWekxMpiXG8128qytgPL50TLcu1DOSFl2e8M8+aHm4SWBxjtXb0WdoRYQFysbhNdh+pN/VkYvRSb9IPDvSVVfpMjJaNex8fqFMw7AB5nFYR7giV54yUEAkPDTCv0ks1v+xpeOAe8iKtjXKras6MMZxYzZ09Ux5+aIOkJCUM3bk58W53d4+FA2trc+LOA2yVjzPHcXw7W1pa5cqVCqmuqTcbYj/taw/4euSRR7dKno2vRx5NJSlzogNdB3mwqQqjxnzNa6rDsOEwKjk5S7KyFkjatFxzOgPTiSfn7p4OOX92n5w6scPeB3RmZS80EIuacihqzJFxcqXkjJw9s1tBb52lSR4wnqQBwE2fNluZiD6T9lRWXJJZeSss/m59Xbmmvc2u4331WjmDrKymvqgHefE8ZSTOMCqL5BOvwBy7vksFR+X0qZ2m/sz7MGWUITCQdJz0YLCNAR7BX7nldfO91j7XE6/BmyGVxFkUAI1wOIcbB+WfSwfMSzGenycbtGGfCmQvbHO8RuM5Gc/IY9n7DqcwfRnb5BNNDlh3we9UEXUHqLubA8FaxrwIJ+TSqKTPUo9YBb6UFQdil9qJXTq5bejR1JI7h5iX/jZ3nfnrzzphtpXXBitzUKGkgt8Wqa0tlZbWeklMyDDNEtIZULSEanR0dJL5E2CDrbmxZghAAxvHNzJYAyyvYXnfDrGOEh4nJDhIgvWAaYCBIJ+JEDUw4KvAD+ALeCxQUHnoVKMCWVdq6mMAFgdQSGyxna2u61ZgPCBL9ToqyDiUwjnWQ/clyeZVCXZg/7tuebwBY5oJVem9x+oNuJIfTq1QgSbE0KaVCXL/6sSr7wJwkcgCvpEcI5lVrkoWK5gORx26slMOKohGmusAXzHpMGVdv0zz1LS5t/1grZTo+zjrOna2WQIC/ay8qHAvyIuURzYkm1fnxXnR+q7IyfPNVu9bjefLxmVoSIikpSab5+24WNK9eZ/Tb0jzCXeUlpok8+bmyoplC2XL5rXy7Oe2ytaHNsqKpQst3JjykAqI2RhlJfbII488unW6G4Avq7G7Itv5ueee86mpqfFpa2vz0YQMAHd1dfkmJSXxt68CYF/NyFcXSl9N2E8z8FNADAD202f969pCiyw1jzyaItKBr/9XZkIZz9lz1pinZlSU+3p7FKTmy4njHxnjOS0jT5aveEzi4lMlPCLW1Igd1kxJGQOkoNj3EgoEVWZAbkrqDLPRhalF1flSwXGT4GBrG6PMKr8vFR6XwwffkrT0XFm+8lFZuPh+6exolaJLJ8zZDNfCw2Pk+LEPZe/uly22Js8AkvEujSQYD604qiJ2MLZ/yZovkiEOx5mN4/kVRzakjZMsVCfNa3TpeZk5a5nMnLnM1KCZ6Nj+FihAvnjugDRqXWDOeRdwjnfpmbnLbROgorxQy/SShUbClngkoZEIkMN2NliZNeUTpbbbkfTeyEyN+3ha5gyYnQi44x1AKyGO1sf5yO/m+MmMcCRRQzfHIuX/Tikw/07xgGyvG5DqbgeMTiVRHCQ4gPS1sT7yjel+sjpGgS1rLMNyJA3Vgdi+Py4bkO+X9JuHaNqVdvLoziS+t2hXsGEUF5dmGiNJydmmgcH60N/Xo3OyQedajXltx9t6R2frEOBgMDBSfCQkNMLMFZatfMTWKt7lGeY30mFClp3L3ytHDr0zFKaM+MC3rlr88yTmBWASILhlTYL8xhezpVPB41vbq+SvfnhJ2jpY03Tc+/nKLz8/3bwppyUFy6sfVZi0dUAXgd/8ygyTnmIb++J75QZusf+FWA9Y+lGfBiQj3a1p6LEwR198fJrMmBYqOw7VyUf7ak06C+h2MSJhi4ipiyQZiW+ILhR4ef51LSNqzzsP18mf/1OhnC9qNSBMPQK0nEiI/+DXciU3K9zUpf/gz/Plclm7eZXGbhcv0dj3Yp+MdBsp9m99eYYC8CAD0x/srZGfvVsm+ZdaLRbwRAngy5iYkZ0pv/vb3zTgir38ZFB3T4+pstfXN0rBpWI5cPC4vPzaexZWjM2P8QBsjzzyyKPhlBTV/Ud6whtir37r7Dzy0Ot21vXtumv6tz2va97VM9cU0PYrzuwPDg7uU+zZr1izX7HnQFBQ0EBzc/Mg54aGhgG9P6C4dDAkJGRQsSofYdm5cydn9zDyJL4e3VUEIwBjiP3rnLlrZcGizZI7Z5VkZOZKbGyaAUeYTYAfqssAzsRER+ICswmo5H1/Xz30GdSVY2KTLdQI7wCQOff0dEtLS50dgNXMzLmmigzji6OpQgWZcfHp5u0Zh1g8h3dX7uNEq7G+Uo4deV/wypyjoHPJ0gcNrKalZ9l7MTEpdg9J7bwF65U5zjammPpBvlo+AC2SYjw6A94Bv4Dg1LQc81CNZDk1bbrEJ6ZKZGSilRs7YMoCUdeMjDkK/h+RWbNXmQp3XV25lBSdlnatw2gMNswlJcDTM6q5bf3KqCr/cyOBBSAOwJw1FA4JdWCALOnc4LWrxDPkCzhE2hyk+eFdOk6PG5LeNvCoB6GD8Lx8I3A+GWTZ6f+Q+LZpeZGQE9s4Wct6Iz4xSJsaZ9nIVEo6Bq1dSWcqiwt4Y8xjCsCZsQXo4vBodKLNOJhLGZlzJDdvpdn5s3E0PXu+pKXNMg0SwgmxbrAORUUlWli0yKg4e5c5yujnNyHPcG7X3YU360Ezu2DDydUqYbMN21/MF3p6uswkAhVoGxt3YT8x56+T+OrigBrxSIkvkl3i+2Lbe+Fym5xTYIhDK96Ji3FA48/eLTdHVTi1wnb3bGGrSYenKbAGXIcE+5s9LY6vyI9rqE1/fKBWtisAvni51cIWFZa0SXNbryMZTg/Vtte27nVCZy2bH23SXGLuHj3bKLUKpH11EdGuk9AQP1OZRmKMGnZFTZelTQgl6knsYVSmixUIF2sZqSe2vdQpLTHYKaOC3aNnmsz7NA6xJkqMAdSTlR+T3p5eaWhslubm1iHV9Cty6sx5OX7irJ4vyJn8i3LmLMcFOau/z18sUhBbJ03NLdLe3mnpKQOp484pB7bCOJ+Lj4uR6Zlp+v2M0TYZ1Lbplbb2DgPc7prhkUceeTQe8lSdPfJoMkk/wnyIAaswo5u3fFmmZczWgesjra2NxjDCfGbNWGhSVphOd3Dr8LQDAABjCjgEwOLEqq7mihQXnTSgid0vktYavYYXZVSQifMbpgxrnwII7PGI2Vlw4YijQj1jgURHJ5izGZ2OJjFmriIVxr4XULtsxVYLo4Qtb2trkwOyA52Yi6heI5nt1bLDCANWsdvjGepE+BPsimtrr8jlohOWx8rVT5kkF3De1FhrTBFSptCwSKmpKjbP07RFRGSsgu3lCpI3GIDGRvjUie1SW1Ni0nFTjR6FaDMApBsyx23D0QgGMEAfiNM15rFkX5kb6WOgEOAMAB6vhh+PcfToO4XtTno5YT4SqAnciO8K1YLy7CV9B9Vsc8qlNM5sb5mQ+AJ8ixXEWtxeBb6A/jFJGwoVbmynKSt2wl1D4HdqyIkh6+8fZKq1SC4dNXd6zKMbEbb1bF7hhGrVmiclJ3eZeVYPDkZdmTkDGPDVNg21UGhp6bMkO2ehSXaxm2xurtV1RgeHEqABgEXM8PracgnXOYnmSZC+yzrB2hUeHqWAeqaFJ2K+4yTPARyWgqVztxCja6LAt6Ck3WyAAbbzc6MsJBEhkZD2tnX0mT0toDFAF6OZmeHyR/9qjvzSM5mSNyPC3kECjPdmPEKjpoxEt1QBMpnxXmiIv6xfHiffeDZT/vUv5pgdbmNTrwFqypCRRggnXwWnHWaTi4ozeQLA582MkPuWxClodtShP95fY96iAcLUM0zTDg72M0/P2AMH6BkpNw63UhNDzOPz7qP1BsBvBfhCqCzj2Tn/QqHFVMYLN2GHtm3fJ6+8/p688NLb8ta72yz01Nvv75C339su7+p524595rW55Eq5lFVU69jqsLZHdRoAPBzQ8u1LSU6QWbOybMSVlVUp+GUTxnN25ZFHHo2fPODrkUeTSDBVzIO8OatkyfKHDaTCgBJrd9uH/yIDCkwJBwSArKwoNC/Mx499YEwkMXKRBre3NZvd7TtvfVtOHf/Yfp/X54ibi/dmi8ergLihvtycYAFYzdlUT5dOrgAFvu3mBfrC+YMSl5Bm9r1IhLH1I30kOpcvnTLgC/O7YPH9kpE5T3o1/QP7X5fjRz9U4Fkq8fHTzLM0NsHbPvqhqVoDspFWY/dHmT764B/l8KG35fSpHVrWbRKijPdMBfzJydONQQbEvv3m32qrKPhTxlwno5RcPm1pUt7p2QsEiRUSYsqOzXFpab5Jfbk/msR3vERfINVF2rtAwe6/muEnT6b4ytIYH0lXcEd8XYAoAPoae3Vjgg8jXcIcIf0l/TmRMLx6kRujkb6DSjbakG1amPxW59HxAu7bIbJgVcbDM3nOiVAmW8s6jJ+8nvQ6QB0JMcD3vLaR++zkFnfQNkUI1YWWwdJlD9tGUVR0gqnBs6mCjfpYGx/3IrFG0G6AW9ps05YvW/xuPLY7GwgB+jHFxtc5mDsAAl6j9wERwcFhkqRzk80v5ldHe5OBWN7nPptmxABn8411AtDMnGVNQwLMehKpawke3VF7xnkV1+8mohUnCny5f04BLBJfbH5xGMW9NAWOSGD3Hm8wAIztLurRj21KNo/JOw7WyfYDtXK+qM0kuNjxzpweroA1UJpae80zNHa5yXHB8qy+98DaJMv7jW1V8tG+GseRlYLRxNggycuKMPVlJLhIaNta+2TNUgcs42CL+QlQfndXtSyfFyO/942ZCr6nK2gOMU/Ql0s7TBJM+dcvjzcbY8DyodONsv9Eg1TVdhsovlVi/FAG5bGkpbVNKqtqpbqmziSzjF3GGHWDlB+TfgXKOLZCMowaM2B5x64Dcrm4VMJCQyQhPk7H9vWmLuSBGnVwUJD09vdJ/vlCU4W+Ha/eHnnk0b1FHvD1yKNJIsY/6r+o/SJFzc1bZVLTyvJCyT+zRwoLjhjDmZo2yxiBkstnpODiEbOLRS2R2JmmpqxMf8GFQ3L0yPvS3FwjTU21ZssbHhZtkpuk5CxzKAWDBqOLAyzAMuqioaFRJn29UnJWiotOGXjFYVZ0TKLZzyJR6+xsNRXn8rICyzNvzmqTUNfVlcrBfW+Y2iPqktMy5xgjXHjxqNkCwzTn5CyW8IgYLU+TlBSflZMnPhbCLAGEKWP2zMVmzwwzDsC9cG6/1NdXmOfp1NQcBdddkn92r4F+1JpRA8+ZtdSYbPHBsQ4eaftNIuyAH4dhnygp/2oMbpTy5BvifeSZVF95OMlXUkJ9JCLQRxICfBS84sV4UKoU/ELjAaLuIwDehl4xb88ZmiaS1DHBr74EOxmrzyAtLuoQUZ7XfgO6p5LcpsNpFdJtVLQJrxQ2lmBVn0c6jlo0qzngns2BySyrzRMFZQnx6TJ77hqZO3+9jT80Fog3jVo+47pLxx7g7FbHwGePMKEIMJXmhUvul5kzl9pGFtc7O1t0Pp6RixcP69pxWC5fOiE11SXS1dVm5hL+toGEwzk2vxTQajujfYHmBr4G0K6A+Ju53KVgGO0PpPAhIWHmP4B+QBJsphoh+CLQedbXI92ah966a/qIYR8dESC5CiQBgLRLQUmb7D8O8MWjvAN8AalL5kRbDF3uY1tbposFdsDEwsVmFonutJQQA8Kk9cSmFFmzJNaA5od7awyE4mgKiS/2tUhqcYpFHGC8PudkhssyBdgPrEmU+xTEApZ//Fap2QCjmkx5mtvw1D0osbqYIaXNTNVD379vWby9t2h2tAFiCGnw+3tqFBQOyrTkUFmmwB5V6Cx9nvri/fnBtYkGsFGTPnGuWV75sEIuXm4z++JbdXDlkrPRgiOqPh2TXXbmb/7r7dPFRBufeL+Z09Jk9uwcmT8317xBz8mbKbNzZ8jMnOkyd84sycvNlqREbNUdxnA4Mc5CQoP1OzEgZ88VmFq1t0Z45JFH4yUP+Hrk0SQRUhIYRaSXZtuqIJd4lqdObjfPzNjNzcpbKSlpM01SS1ih0tJz+tEeMDtcvCXjcIp7SEQJXxTgr0yrPxMkxOxuHeCbafkBFpG2nDu7X4FvgzmRQkKD+nNR4XGT+uKQKlMBLIwu3pUBpzifOnr4XZPI4syG+0iIGuoqFAxfkAQFHouWPahMboQ5xDmfv09alRmmfDOU2SYf7PzIp6L8ou3wA2KxBcwjvaz5xoSUlJyx92bkLDEJFeqsFQp488/sNvCdNWORLFqyRWLjUqStrQlEZEw1Ur9mBfttrY0GfqGJMjWANByrLonykV/N8pXHkx1Jp3G9Snh/RqUXMHiuVZmyoevjyYVn4A/xKo3kl98pChSTMZC9AQUp2MSxFTa3ZV2DZis81cAXIguaj/yISZwX7iNpWtYb5a3rsiTqmhyuD51tGZRWLTM0GcUFXDFP5sy7z3GalpxtY7KhocrGERsngDM2gFqaa3UOYU96b6sy6vfLNgPYIFu55knTKAHE0paEEmOtOHLoXTl84C05cewjydc5y+aS42U9yGzzHUdxmGI4zqlwtsf8aqgrN9t8tD+4znrD5ld9A+YIvdYXzHkH1AxYWmxOoG6NKQbrjAM87o4+Yqqj/ovDqJzMMGlq7jF15GP5TSb9JUYuwDcvO9xsYKnbmYIWs/OtqO6UGgWXgFnsaTNSHcnv6sWxBipJD/D68gcV5hALB1iASZxfoX6MV2a8NuNwalZWuCzOi5LlC2IsL4Dx2zuq5M++V2BpB/g7IYuQ+gJou/R+hoJl8iNcEkA5MszfbIrrm4gJ3Geq13uO1suJ881SWNJu0upUvEjPijQv1YD5Bbn6nVDgf/Rsk7yqoPfd3TUmrUYFezKIMjNWYO7c3yFBQTqOQg3MzpqZJWtWLZXNG9fIA5vvk4ceWC+PPrxJnnj0fnls62ZZtWKReYgeDfS6FKBjFCB9/sIlqatrkI6OTsvHI4888uhm5Hl19sijSSJjEsOjZO68deY1GQ/JeGNGxZkYuzieWnPfMwZyGxqr5KP3/1HOnNxhDOmDW79h0s8gBbjY3x3c/4Zs/+gHyoT5mk0ewHfx0gfsyFbACCPMUV1dLNs++GdJVUC8RMFqZGS8AuE9cmDf63LxwmHZeP+XZd2G5w1QDuj8BBDv2vYTKSo6Yczrxs1fMpAO4IYJNnVpZbCh8/kH5NjR9822GG+x2AEDVJHmAnrPnNopu3a8IC0t9SYNxl73/gd+UZYu32oMMpIkNgNQfwYoI43av/sVadS65yiA3vLQ1yU+cZrFED55fJug8oyUGVCEFPyQMvHHNX+mPQzUeAgHVjw5O9JHHkj0kadTfCUz1EfMWekQuB1OJ5oG5cWKAXlVj8pu1HyHboyDyAvQG62A9puZvvJ8mq+pCFsBRsmL6326ROI46i+LBuTj2gGp1TxJY6pZNoqDlDpCwf8Tyb7ynJZ1dbxmzI3Rygrp7crOQXm9clBe0fY51jxoEuPbJezFke4y5tECwNnZ7p0/M6/fqD6jAYDaM0Bq+8c/sE0giw19DzO2bIYlpShgWPs5yZu71uznsbfFFp55COg1yW1fj4FhCO2ToOAQA65Llj0sK1Y9ZvPUcYzH5lqh7N/zipzSNchZT5zdDcCv8y13VKNRp56/YIM54UODRTvGni0vvWAbaKxVgMO7SS0daS0Sz+jIQCs7Utymlh6tl3Of5SZKwSGqwDwLmEVqi5dm5Wm0rto2uqjE6eTHOdTw9QlvzqgxtyHl7R24KkXVbMwuN0rBKGnznqv6yxTs0/da2rRPFeSS3DW14EFlmnwlXBcn3sMO15SK9R/vWOxhHtT/9fYOSm1jt84XNkp8zM4XD9CoMDupOaTcmlOntl6LFUx641xiJ0RIfSMiwg3Mbli/SpYsnGvgNzw81IAtKspoI/j5TTw2b2FRify/v/q+7Np72FSqcYTlkUceeXQzuhu8OnvbeB7dJQQD4mOMpRMuRIxhB/x2K/BLTMxUJiBGnxq0UCMATdSGFylDOW1angLEMHsHiQrAALXCnt4uYyiJpzkjZ7GpLsNAwZwCJlEJRqoK44VXaBjW5uZ6UxPF42ta+kxTveY+6oxIUsuUYe3saLP08cQM0ITpoNwwz+fP7ZePP/gnZWhfl/bWRlOtXLn6cQPcBoo1rSADunEmcUZ9GUYYSTH2f1wjP1SrcdKFyvZHH/6zHDn4jpV5njLRK1c/YR6te7q7tA6VVi5siMkfiRN2zKSHPSMACOZ0POSuHBkKQJdG+cosBcBIWu3iSNKVJTfCRx5N8pV5kb4SpaAQcDi+nPR1ZRR5nhBF79cMyptVyvCyPEKjMZH6LM64ssN85KkUHyEsEhJgHh1vnrdK5MGBhHpn3YCWd0AutRKGZOjGaKR8JA6xkhTrsCEwzi4YlRgfbAy54IrEGBuE66K/0T5oaqqWqqoic7iGoyXmBtoCeCV2HTHdq0Rcb/wFTM9eZGrhmAOgkkxbAVxrqouvbjQ5tpSEGeuyeR4Tk2QHa5IjJe41W/pjRz6Qy0WnzZyBEcimAxLla3NNwZGZNJy28GtHj7xrc5S+a2tpkEsFx2wtYQAx3+80UibEgFdrW7vZnLa3d2hdUelG7XbQbGvPFrQ4tru1qNRrTbQablWQtKLefOpCi0lVkYpCAFKeBQgjBUZSjLdl9zh9sUWwBR4OeiHSBUQ3tfRa3ODj55qvvnNs6L2Kmk7tI0fi7BK/AbjYEuNZGkmtvXem0cpGGbmOt2g8SyO1BvQyt8uqO01a7ebjHse1zHhxpixIuCe7+xhDbKZkTEuVLZvWyBeef1weH5LmZk1Pl4T4WLPVDQkmdrtjiz4RamxslrP5BXK5uEy/f21WB4888sijzwqxjeeuanb2VJ09uhMJphPJLAwq6s5IX1EFxFmMDj5ZsGiT3QtQBhRmE+Yepn7V2qfsWYfhhGlxHFURj3dwYNAks3lzV5skGQbWYW59zbkVdn3Y2AJwM6fP53VTPeT93DkrJTNznoFo3kES1NRYo/kWm+oinqVnz11rUh3AZW9ft9kcn1ZGGmkxoCQ7Z5GsWv2k5M5epeUKNrVKgDIHjA32u8T8jY1NsfJlZM42CRN1Qc0SaS4SIVRZ4U2Q6t63/lkD0ag7V2nZcZKDZAogDUjHTpnNgerKy6bCiYQQQD8e5poW5CnA5cxwBwBjszoq6cPY5WKfiy0rdrA1jqnjmFhwJMGfKp9qcW+bNY3poY4t75DJ3ahE2tNDHRtavCeTNza0w3jdKSHSJ4sqBeqoWwfphfQQ4iGPnnGPlquwfVD2NAzK6RanfajrrRCgyxlngAZHLZZrAC1U+Kurim2TyGxM2xolLDTSVN7Dw2PNQzkezAFt9xq5IBRzADYBcmevtM0g5lZVxSXZv+91KS05q/Mn1NrHnSN4jGeTKilpuqzb+HmZmbvM1MhJjzmLHTDzEiDLBli89kN2zmKLB0x7s0nBGgOAdh1ZIZl3bIoVUOm8PLT/TblSck778Xrvuz9vcsYX0upgiY2JMgljfJwCrchwCQgMuGp3SqxepKc4jwKQjiSuof7LM6gdDwejVBdQ69z3G3E46Y0FxgC2brqfeI+dsVGI+rjlCR7xDteog5VTf7vZcqbcXL/+HefgPcoyFUT74uV57eql8vyzj8nDD2zQb5czdiZCDH++M6wLPT29+k3slPqGRjl4+KR88PFuOXDouDS3tGq92d30yCOPPLo5eTa+Hnk0SeQym9HRSZKcmiNxCenG3Kdn5Fk8X+xtAY+AukA940AKZhbHU4BXmFCkrgEKnrmWlb1Q5i5YLwsWbjSmFBVj8YGpQwrgJ5UVRebEBjCalp4r0zQfmFVAKKFLAL0QAJrrpE1cz1m5y01lmrM5lVLugrIjqeU+treoXRNbF8dXgBPeR00aQIx3Zjw7u+B5wcJNdlBergHWeZ4wNa7q6uKlD+rxkMzKW262hUijGhsqjckmLvHc+etMygtIh8nrUlBcpHXDIRignWvXloGxicc4rnTiuMoBovE3cjylBO+Xoc/16P18BXhduoxpFSyd8RCPkTTS1OIOJ60sBbY3IsV9EqYHtsZnWgalTkGl8qGfChH+ibYpVbCeHuIjKUFaDsAvlaDYQ8cHNQPy7csD8mHtoDm4coHzRAkmGOl+bt4Kh4Ht7lKmuMcklsyV9IzZ9hFob2uy8QCAQ+vBlVwiBUaz4V4GvphJ5MxaZs7xMI1oaqySi+cP6gfzjEl6R7YNzu/SM3JNsyInZ6ltKum3zyS4eIk/dOBN0xQBzJHm5ge+aqrMkRFxUltzRTq7Wk1DhA0KDog4v5gg4K+goOCoOd5j0Dhz884hgC3jacmiOfLlLz4l/+a3viFf+eLnZPXKxRIaEmyxZAFQAHaPpoaU39I53icP3H+fbH1wo87zyFsaJ11d3VJb36jjvEyOnjgj77y/Q/7uuz+S1978UM5duGT3/fRbc6eNQY888ujOJQ/4euTRpJEzTJG2Ok6aEi2MUGwcKsHBUn7lggFcVIMBk9Excco3+pp35ONHP1Cgd1Lwzoo6NOAwJi5eQWyigskYfafbPDUjhSVNpGOAwnNn95qNLc8nJmea5DgqKkqBQ7h5dz59aqfZ6iIhIt34+HRNM0EZkXhljrulqOikMtCHlImtMwkbTrC4H6cAOCoGKbSPlrnIQhXhpAtP0BBq1QDsmNh4rUuiAug4kwwR4giGvH+gz8BxFGqWWoe4+CQrG22ElJq0zp7ZbfbMgB9AM85PfHz87Rr1olz1dRXG1IyXseEpDkAoMWyJ15sa7GPHWMSdMAV+YSBg/UfcW6S3AMRxkz6L1BZPz5QVW1q8PVviYxD5RWu+OJ1qUOAL+DVwOZF8b4FIn7LinKtN2ydcK5qjZTUTOb1XrSAXm17sng81OqCclf1WhUO0B2r3aASg6t5mIXRabLygIYFdPCF2OvUenogBe5gCAITZDML5EpoTxLweri7tgLIpbqxJIgA/6tr6HZpQuZ1vqpiZQ/aMxTb39YNmGwHM/5qqEtMeYYMAIh/AKO2JScH8hRslSucd94kLzjqDTTASdgBDzswlZv+LRDg2Ls3S4LnmxhoDybznlhXgTD8gkWc9oWwuKL5TiPYNCQmRmTMy5ZmnHpaHtqyXGdmZ2gYRkpQUL31ah/MXixT0t1t97pbxczcR85d2DQ0Nlc0bV8uqlYslOChw1Lbm2YbGZgO2Z/MvyrETZ2X3viPy4cd7LLTRzt0HZdfeQ7J3/1E5eOiEHDt5Vs6dLzSHVkiA2bjx+tAjjzyaCHnA1yOPJon4AMOUI4FlLuhws2sd7W3mHRk7uStIaNqbTaLV3kYIEick0NnTu6S89Lx5Msb7MQxBe3urgsAGqVUwgMpw/uk9ZheJFNmJ03vA4vESsgSnM1wnT95z4/gePfSeeY8GaKBCjQ1yS0uD2dUiLT55YpuFWmpqrjEnVEh1KBdAuL6uSsubbxKewwffsrJ2DTG+ECFp2lqbpaW5SWprS6X48mnzKnsuf79Ji5BVAdRbNb/mpgZNr9xUJAmNdEIPwiShxmxqmlq29rZWe4Y8sQtGugRYuBXmGo1B1Hkvd4jE6dqCx+WYwBvYsul1JMM8V9TugD0kvzw/1ivDiWeoL96ha7oVuOmV3HBfBZVI5+2RTxDXYxR0Rij4bVW8clnzdSDd+PK8HQJgU14k1PxODfExD861WvbttYMm6T3SNCid2gZIonnmVgkNh9TUmebZ250fjD/u0P+ANTY+6Gc2awBcxJZta2uweM5Ih9lIio1LNcmlq5pPnF8HfE11a906uSAAe3fXsRT1HW+59bulY8FHchSY4i3dYvbqew0NzN+TBoDRngCgkhcjB1MDNDYIE5WSkm35AGaZn/t2v+yYXuh/xOjmmUVLt5h5AR9jNhboEzboGhqQsl9TISUd8kG6PBwQ30nU29trdqWb1q824Juakmh2vbQMQB9pMMC3pqbe7H6pgtNuDt2JdbrbyG3r0NAQWbl8kSyYl6tjP+i6tqXNGxqb5PTZCwp2z8i+A8dk+84D8vGOvfLe+zvl7fe2y579R+TgkZNyXMFw/rkCKb5SLo36DmZDgYEBNl69/vLII48mSp5XZ488mmTio47DHphc19ETzmh6AYM6Rxj0xNaE+QQIwGjC3KNuDJjEfhaG0z7q+g/VYZ7jGaQ9AFye5T0OTVTzCXTALyqP+h73YbCRPvMuzCoqkm48T9gTnZhm10vsXBhZ7htDa/chx0GJywyTDmWyZ7X8lONqGbUM1NHJr8/uofbtp8/aA0PPuOWmLqRt5dLn3PYAJFEe0qF8lOFWCXVlABtxaz+X4iu/la3M2FiOriB9tksB6MHGAflh6YC8Wjlo9sETBX29ugzOCCN2sI/gPTkzQhNwEe0oRHG2Kdj8wZV+2VU/aDa/k+E9eTyEcy6cV82P9JUtiT4W2undasdJV99QO02w+p8g+hvJ4orVT0hUVKI5ZNqz60WGqc0H7Nzx8M25rOyC7Nz+EwPANs71PqrwqOVv2PRFm1c8c+bkTim6dNy0A5gvt1/KqSEcSVEPTBqw00XinX9mr2l2YPZwM3IkuCL3P/BVWbbiUdPKoA0AsXt3vSSXCo/bBgHrBXMKrQrMIu5b/5yFPmN+Mu/Q/MDTe6WCXiTE7po0f9EmWbnqcQPVAHPs7pEG43EejQw26O4Wop5t7R3yyIMb5Vu//EVZvXKJlJVXycXCy5I9PUOSkuL070r5f3/9j7J7z2GpqKy29ZR1x88PU5AAXdvYrBxK0KNbpv5+vj/98lu/9lX55td/QZKTE2zDxiUcUr33wS75sz//e2lqbrFrSOPd95y1H9LeGdEf9s3xyCOPPLpFuhu8OnsSX4/uKuLDDMMLk4uktaO9xSSpMLEGRrsdx1WoDcKEAvT4ujvv9V99j/t2dLWZajPPceZed3e7AVEYNd61/DrbruaHFNhAsZXHYaAtXb2H1BgG19LUNJhrgFvUF6/myaF/kw8MNWm4klfScspBHTStq892wn1aej093U553PyGpefU10kP5ru7R9Nqd9rjajqahk12Mr5VGnoVEEctYwOd2L1jennW51FvxtkVt1F3rupyJL8TUXsGTCIpbewRC6WUqXkGDF/FRpCP3jPJrz+2yc572Btbmw89M2WkGXRp49RphjjoOtPq2P5S/0nLX8cEIbkY29Oz5xs4Q5UZiSKqzIxhJL548SbHixcO2VhggwViXgCAbXzqgWYCYa+wH+d5PII7mzKf0m7BOIkyASaxoV2yfKvg2M1xbhdg9QC030xySr0BZhnT51o6mA8ActvbmqW29oo5nGIeUvegoDCzz1+6/GEDveYVvqfLwDEO69DwYE1w8lPgq2mbd/aIWElKzjIgTpmZ36VX8i1k2Y3KdifRwMCggdfEhDhTr92y+T6JioqQ02cu6HFeMjNS9e9Ic4SEBBHPwo9u3SxPPHK/rFu3wqTEre3tukayKYeWyd1R7zuV2IRgvmdNnyYzsqdJSpICX75VV0nXm4pqOXzslBReKpGq6lodm5gxOBoSPMt5tMMjjzzy6HbIU3X2yKMpIBhRpJlIZ5D4IPmFyeWD7khth64rEzuc+eU8/D3nQK3LUS907znvXWMkRubnvuOkC8Mw/L5zOGk6DAbn699307i+fJCTlluHEfldTe9aWa9/5pP15e9PpKN56P/smVslp+Yi3YriuhXcYfebrkA0VYHtjaS4gQpAYwJ8JFCLgNdlbHAH9fnxlgZbWFSeUZcmDFCMrm3YGI+Zpz4bomA8NQiV50GzE67Vd6Hx5nmrRPqAXNTCSxXkt2re1JuyTlbexKJ2N0rwHoxzNJyosTmDtBbQNXPWcgVh4abCW3jxsAE07jE2sO1taKgyCW99fbmNj9T0meYwKzAo1Lyjo+7rgN+pbrHxE+UB6JqtrR44swP0R0bFKShwTADYcBq8Ybm1d/QWbURavGshxLRNOvCKXnnJzCNQgQYcY9OLIz0ktYDeurpSOXLoHblUcFTa2rDZHQIUJK3/o31Rc2YjgZBJlIW0S0vOmZMr/W4aiLmT2nU0AmQFKROxcH6ebNqwWhYtnGMA9sTJfLlcUibLFs+XsLAQqa6qk7PnCmTd2hXytS8/aw6vVi1fpOMxSi4VXZHaunodp/d2zOjJIoZMcEiQjvlws7kOCbmm4aDMn85jNmucWL44HYuOirSx1ttLrGTMGFiZHLrTx59HHnl095AHfD3yyKPPNAFEAXZlnY4KMeGGkPxeXVVGkvJbEQpEk/SZZuJ9Kgit654YGIRP4/kiBc5IjOdG+EikPyB/6IFRCKnyzHAfK+uFNgesIz2eap6P5Ckr7XSrDqxuSEMVAOSVlxdYhgBdPIEvW/GIzJu/QVLScqRSQdypE9sVcJVIcHCoOYcLUvDbpyARrQM2RvBWjAOsy0WnFAhOk2QFhKjPY5PuOmO6c8hHZqDiveqxIcdujslCWHiMhSiLjE6QqopCA7Aw9qMx9w7vr2MnMtY2CxISM62OHPgCII4uWh6JSdNl/YbnLeyYs4nkbyrLSHrPnN4lzU3Vdv1qHkNnNpjCtTzZOYtMmoxZBZohONqrrizS/Pmm89wny3YnEaFzsCNds3qprF61WDLSU6SpqcXUnInfS1gd5Rfk/MVLUlJaLnNmz5Q5eTOG3nZUby9cLJLS8kodS20Kyu6kcXT3kTuea6qZl50yb06uxMXF2Lh0CYn8gnl58vCD62X9fSskOTFBamrrbfMBx1XXcK+T1h0+BD3yyKO7hDzg65FHHn2miUUDHgr1YVeSSpxfgOiYzJQCVKS1UQE+BnwL2rE+dtIZD//lPoNXaSTNHHh5jg3SO1cZuuuJsoQiadYf3bqUXtA88Uz9aYU5Gk+9bpWoGxIcc57W3myS3SYFY6jD4ywNB2tnz+wy294Fizdb+Ku8OWtketZ8IQxS2rRcc5iGii9heJAgm1fxmGQLoVVZXmhpAu5cIj8kq0gwORy78j6rJ4APZnpqSceMlqGvv0+iFeSieuxqPODQDcAZroAWL++ofI8FMvkbTQqcVqWn517VHsHOnjbBQzw20IQWi4qKNykt6eWf3SvHjnygoLfGyqGfv6EUIadsoSERJk3GazTlo41wPlZw4ZBUKignn6lvp9sn/e6bN+dN61fJ0sXzJDomSkqulEmXMhypqUmSlztDioqvyN59R6SgsESmZ6bLbL2G1BGQder0eXn73W1SXl5t/XV9W3l0K8S46e7p0bnXJ/06JmNjoyU1OfHqeOIMEA4JDpaE+FhJTkqwPsE2e82qpaYmHRsdJdgG19bVSXNzq6WFszLSpd/YzLCjl80xR0rM83fDmPXII49+PuQBX4888ugzT0g0ObDZ7egfNHtaPDjjUXlUUnDKnWQFqoDQmm6RegXAhAEinfESjxIyqFzzTQ4SSdH0CB90IwJsE+qoUIFvY68D2CeS551JQ1Ib/QWwqii7KHgORnXZJJOndpjUNjklS9aue9ZiOtMJuoBLVHSSSX9xgob6LhJOAG1MTIqBPhxmXb580jyLowbNd0jXe83PVyIj4yQuLs3UhPEKHRpGPFFfZZKRKE29R2jUi6kj9rPY06JOTJ6Uk5BgCVpP/sYOnvBOlMvqPVQuThzUG3vh9PRZlg4AH1Aaomkkp2TbxkBYaJQx/rQPHt+R9uINHtBMfsNJH7NNACTP2QqYiaVMebDBR9JLnF5sfIdvJEwG0S/6DbaDslIOBoVznX5DzZWL14A6z9l9PfAJwO+r7+pz/I1tblBQkDzy8EaTIgKmsBsljFFGeqqpL+M1+MOPd8uV0koH8CpYqq6pk1NnLsjuvYdllx6tbe3W4G5ZLE83P81tuIMmj25ONtf6+6S6tt7GNCHrYmOidT5cPx7payTA2VkZsmB+nqmmp6clSVJigkmK6c/ExDjbsMAeOz0tWUF0kqSkJEpqSpKB5tiYKEvXdZAFTfX89sgjj+4+8oCvRx55dM8QmLNFsQWgMivMR9IV/AbeQKtR+TYDvwm6Pp1sdoAovNR42SkAKww66s6AZ3+9sCBSgc8NBEo4wsLGOFjPSJsJyUR4pvHmeUeTNh4gDKklwAtpb2NDlQKuDpmevUAWLLpfYmOT5diR9+WdN/9OThz90MJyISnGfhWpJI7ZWprqZFpGnjlxgmkuLDgmdXVlmnaAtrcCFQVPwcHhsnDx/bLmvmf0eFoWLbnfVIUBl40NlQY0AY9TRTDdHNgoE4ObOroSatoAYKVfJ2XoMw3oNzXVmrp2T/fwctHrPgrsOqzNiNeN2jTgl3BOIQqkwxTMowbu5+9vdtOEAduz80XLk3xon0+S4z09e8YimTP/PpOe49UdiTvxs8tKz5l0nQ/0ZBIAEjBJ/1A1a6Oh6+4B+eg8GV5uwDDv2DP6N2/ZPNT/8QoSwPDQUAthlJc3wwAQtuUJ8TEGVrftOCCvvvGB7D94zEAyKs/vf7RLXnvzA3n/w91yJv+C4FwJuq4szj8j0hm9LT0ai4izSzuibn7uwiWprKwx8BofF6tjduyxRf8DeGfNyjI77Kcef0Ce+dxWeeqxB+Rp7eOtD2+ULZvW6LHWYjVvXL9S5s3NlUBlJnFg5sZp9vrLI488Gkke8PXII4/uGYJZxvEUqsc4rQrS1WVW+A0cT+l1AGhUgGP/ChDF8zLqx2O98gnSB+HzcVqFxBgV6pt5lw7W9JMUcFPWWgXMvNun706JDe7PiWCIHQkfR59Mm5ZnDppQSy5QsIs34v7+HgO9gFRsefH8jG0vKrl5c9dIfHy6xawuLDhqaeTMXGbOpPLmrDY1aZxKATSRXuIgC6CIhBR1azwr93Z3GXiaSqKevT3d5oQK9W5Aa5gC+JCwCOt/wn5hXxsTm2TSWfPM3tZk9XUBMGngeAoV77iEdInmWf2P+xxUAbXnS4XHZP/eVywWNvbQo0lsHcDvL1nZCyycEeAXR2IA4aqqInOGhbdoUwtn52cSCODa2dkly5ctlF/80tPypV94UpYuni/RURGmorp54xr5xa88I888+ZCsWbVEIiPCzdsvAAZp3oP33yfPPf2I/MKzj8kjD22SGdkZJj0kVuyG+1bovUctzeVLF0hkZIT1KbFekRQG6kQLDw+VOXk5skLzR2K44b6V8ujDm83JVWhIiI6NJqnXY3rmNHlA8/ryF54yEP3ko1vkQQVWixfMFX9lVlCXpi88QDV+0ubS/nek8g2NzVJQWCznzhdKe0enSWuDtJ9GIzYaiAdMu7ORERwUZP3NgSQf1en4+Fjz5J2UFC/pqcmSqaA6JibKQlW1taNB4Xno9sgjj64nD/h65JFH9xTBB7FSlXUBJH0s5m5MIJJIvTgGEEX1GMkvMXZLO5WJV+AMmB0TMA8jHiFPwHarvs85R8F2iuZ5dWUbSXo9TNfECC0TDq5KOgbNXpjifVb4OBhS19aWbwdqywBZwBpOn3BiFeAfqHUeNGlpU2OVPZOamiPR0UmSnpFr0lHUpCvKCy2txOTpCnzXCaGDkvQ3TVVSfEZOndxuar9INQG+pIdXZUIKOeWYukYlbf0IWciuhoYKBQH9WkcFu8Hh+vELsvvUOU7rjjozwAqpthPLutdAFtJLJNVIyEMUNIcpmEfSy3XGBO8Qhqi2plTKS8+bQzD95gmxwzm7B88hNU9LnymLlmyRnJlLTQoN1ddXSOHFo3L29C4F360mLZ4MIk8kf3jwffThTfKNrz1vADQpMd6kckj2Htu62aR6OJ2aO2eWtLS2yY6dB0y9dfOG1QZsH3vkfvPWPE/vZ2SkGWhOjI+TlSsWyUMPbpCli+YpwHVUySGYC35zjlOQlJ01zWx9kQpuWLfCwh5hD0wc2SulFfYOHqEB2E889oDlM1vB8vy5ufYeqZZXVJk6NPalNwO/AD7q3tuHlPv6A6JN7gWiO2wOaHu1adshbb9YcFlqa+ut/6tr63RuNzv2wD2E/GN1pv9ubIdPevQtR4C/vwHilOREU3kuq6iW6pp6nd8tdt+jWyPGMJtWffoRUj7exi6/GdfQnaz6b2XX//Xr/KPMbj1M20SJsXUHF9+jKSQP+HrkkUf3FLGIcKB+rN9EI4BoJEB06O+RxPPY3kb4OzF+z7cqONH3b2Kuex2hrgxgxsFWarAj0Y2+EfjVjOL1GWyRyxRsI20GOH+WpL6Qy3wABrHBnZ61wCSyeHcGwDn3HW/DMC3Y+85ftFEZsV45f+6AOXBCSooUGGBImCNAL3a1Rw6/J0cOvSvFQzbAJjnW7xSgrq21Qerqyo2BvhGDPVmEqjLZIKFuaa6zigPkAwNDhoBpv4FQ7JEpX2tLnT1nAHSofEhl2QCg7snJ2QbkHansIB9WUxPHXhcpMI7D2tuadHjpu/qPa9hJ4yxs1ZonJW/2KlObJl8ACG2JXTBq4LTR5El7Bwz05s7KVmC5ShbNn23SWABQe0eHbH1ogwFLwAsEACq4VCJ79h2Rzz/7uHzj65+XxQvnWhoQAD8mOsrsQTlwdoT6dLReQ0JIXxrg7MWxWZ+OIW1brU9lda05tsKDM1LC6OhIaWhskp27D0lZeaWsWL5QnlfQu2rlYmdKahqkQ3ohwUGmnos0+fzFIrMNhnG5ETldZq1vabgHYIF7/L7XCIaPsFOMt9KyStm+c7+8+Mo7sv/gccELd42C4EYFqzCKNJLbn+4xHvJVwNyv/V50+YqUXMG+fnI2cO5lsvb3HRq/euZw+mTogTuQ3LJpKa8v+1C575WNJ48+SR7w9ciju5TY0WQXtl3RVFc3jlhEmUdfXdCZjTCQ/dLZjaOPQZ1kykAMvfdZIOre2zeg9euXnl5UQoc+bkP3x0M8i+MpVIkJcZQIsHXWodFJX4jT5yL1OcBrU8+gSYDHC355DNAM2K7p1j7RC3kRvhZiacyC6z2kzUkKlBt7feRyx6CtuqQzzmzvAnKYkq7udvNwjM0rTq4I0UPsXwAgNq54QcYeNWfWMn3eV44qqD1+9ENzlgUojolRQLxwo8yes9qcPqFWHBOTZKrEzY01JuXFiRQej4lR26hn4v9OFsAbD9mcNcltk9Qr6MamFqlvZFS8tQEqyKgdA+6R6vJNra29YmDPVXtGyt3R3qKgttHew4GXe48zts0A4GkKgGcpyMU7NrF9585fZyGkCHmUkpojoaERmnewdGvbEef31IltUlx02vJy+2QyCAkeoYaQ5q5asVhm5WQZIMUWM1jBLBJewJBL9fWNUllZDUchjygoRn2Z+V1aXiVnzp43VVm8ACPdbWlpk5dff0/27T9qqsqoRXMdteoDh0/ICy+/Ld//5xflnfd3yCuvv6/vXzDnVzOIKxscLPUKfAFeSHy/8oXPydIl8w3kAsq+/y8vyl5NNzEx1oB2aGiozbvTZy4Y8HVB8WiEdClKF5Mlc6PlVz+fJZ/fmiaPb0qWxzcny8oFsRIdGSBFpe26Rg8ouPvszOQbkfJgJm1PTU2WJx7bIl/+hafs/PCDG21TpKm5VXbtOSw7dh+QQ4dPyrvaZ0jYkxLjdIyHj1tyywYJ6vPHT5w1u2I2WTyaOPXph2paSohsXJkgv/RMpjz3cJo8ujFZnrw/RebMiNS+9JWKmi7p0TF8p4FItCziogNlzZI4+cqT0+SLj0+TRzYky+e2pMiyeTESER4g1XXd0trep+Pq3ph/Hl0jD/h65NFdSDDQ/rpgx8UEyvL5MTJvVpQk6O/65h4FEMpoKprKTAuVvKwISYgLkoYmpCJjM2p3EwHqAxRtJmq9qF9GaqgBf0edSReJcVaRbzVS36ZesZi5eHrOCvUxQDoWqkT4Fqt5862s6HLUpd38xnjlOnL5A97FfjdGeTLiBWNHPCrRz4rLcMKFd2kAd6UCdcX6nynJL+MS1V7AKUAUdd6o6AT7OISFR5tdb/aMxQpq15hU+MK5A3Li2IdSduW82cWGhUfJTAXEy1c+akCyVK8D5nAGhWovdsOoNWNniwOpFgWcU+3caiTpN0j/P6gfuxAFgtinRii4xU4xTaIVoOvnyYAuZ0A+gDYoKNRskbFzdkE6ElqkucTmZdAhKcdumHqjUq2fO4mIiLMNhNS0mSYBT03LkbS0WeYMDFtiykCb0x5Xrpy1tiQ2MqGikDBP5joBkMaOdvGiuaZaPC09VTq7ug04cj0wwN9sMQG6yhRoeSoMBM3Mma7vzLkKZN94+yM5dvyMtkmQZE1PN9VWJHr//MNX5MSpcwZ4Fi2YY2rNPI8UkXfeemebAqBCOa8giPZCrRobYUAsgPfj7XsNKH3li58zO1EcMZ3U9P7++z+VCwWXZcHcPAPUgHdUnE+fOS8VlTVmswqNbCvWZtao2KgAA75fezpTli2Nk7xZkZI3M1JSYgOlqbVP9h1v0HYY0Dp/hibyDQgJPPa369Yul+efflQe3brJ7K5RKUdy39zSZn12+OgpuVRUIo1NLTpWkmXZkvn6XvSowJc+wFaYPuvsJGxZr0mOy6uq5cChE5aOB3wnToxhvqfTlYfYsDxent+aJosWx8rsnEjJzY2ScOUvAI5nCpptcx1e5E4igG9ibJCsXRwnzzyUKqtWJcjsGRGSOztakiOVT1J+6GxBizQ295qwwKN7i+4G4OuNSo88GkEwjey4Avz+/a/Okv/9+/Pkl5+fLqGKoNo6+iRGF/enH0yV//jrefLLz01XwEb4Dli9u5/6+gYkROu5flm8/N43cuT3vzlTZkxTxl8ZSJjniRDSVr7ZO+oG5Y2qATnePGDqyGOS3gtR/mtLoo+sjvMxJ1W8P8FsTUp8qnlQ/r54QM61Eqpl6MZoRNr6/Lp4X3k+zVeilY/7bPTk9WRxaft65NjR9+Wj978vp45/LKmpM+XBh78pn//iH8qjT/y6gTlsdvfvfdUcVgUEBhlQm5W7QhYuuV/iEzOk4OJR2bntx+bZeO/ul6SmqtjUh117Ws4cpkL8KRKsIba82CfjgGvLg1+TDZu/aJJZ59vpEAAZoB4eEWvS2i0P/ZLF6OVdys9HE6yF1Hjf7lesrqUl+WaXq19eBZr99j6bCByoRTvqzL1D17rsPsC/qOiEHDrwlsX8RfqMtHmyiTkJmEdqGqEgljqgsk5YG/4+k19g6sMNDc32PKA1LCRY1q1ZbuFsGO119Q3y2hsfyKEjpxQQZ5rKcU9Pj8V2bWxstjpHRBDmyQFH5AHgCQ8LM5VmC2s0LU1mzsiycsB09HT3SFVVrSQkxBn4CgsNtXdxqHW5uNTsUQG6jU3N2l5IwXWtsE2FMAXdwbYGj0p0tBLgF2lYc1uvdLY4R5ceLW19pqkC0Y/3CtGGtP39m9bKzJlZQ1cdio6KNCdlqJnjYIyx8dTjD8rTTz6s/Z01KnglRBXjZt+BY7Jtx35Tm+b4eMc+2bZ9v21O+HtqzrdMjE20xdhIb9Yx280Ybu2VHj23tevfPYQkuzPHMEVin7FLy9iiZe1p6ZF2LXefnlvadR7q/GN+3kvzz6O7izzg65FHIwjGDhXfC5db5U+/e1F+/8/OyPd+Vmxqz/HRQQYEVy2MlbRkJDvOh+CzApfYiQbgr1kcJ7OmR0hQIOrdt/cFo2WONg3K9xWIFrTpX1wYI0kuo+78aJKv/EKaj4ToCoX68kRal+Li5Oqi5vXjsgHZ26BfaVa6G1SDkEorYnzkcym+khHiI8qLfOYIRgoQSEzfixcPy7aPfqDA7E0pL7ugoLjX4tMeOfiOqSsjCQ0JiZDZc9fKilWPS1JythRePCLnFMQRI5jniy+flsOH3rY0Ghuq7RqAD3Xj4WBzKgmAhCp2bHyqrFrzlDzy+LfkvvXPGZiNjUtRgBtjUmyktkhiHYDLYBiUoKAQk9au2/C8rFr7lD4TaiCPg3TZKCgpOSsfvf+P8t7b35bjRz8wp13mPCs0wmLzugfq3xx9fd22efDOW9+RHQqai4tOGhCeMpVv7VPMEACWSGshpKfBwYHS0toqO3cflPLyKpP8QrMUFCEdxmaXda69o0tKy6os7i7engFFqMwi6SNWb11Do8THxciq5YvM4RVE2wz0O2GTsO8FdHGPUDqoSUPYBtfVN/KwxZBFnRbqH+g322OAtbOJ4EijIbQL0BL4NNXjPyvEhg6q7dOmpdiGx3BiQyEmOlIy0lJk3pyZ5tl760PrZeGC2bbRM5Jq6xpMUv+n//c78j//99/J3/79D+34q7/7F/nuP/5U3n5vu3l2DtC55NEk0kQ+ch555NEtk/eF8eg6YqfOte8cefQqGBxN6oeaL0DRnuu69jw7f1wnzeGEfQv2V+59fl99T89cJy9AGM+yK3r9fWW2iD+jBJahSDz7iTR5fliaXBvQwjg7rdfucbY8NU3SAsySHjY2b26rkp+8VSbbDtYqg91vkuDQED+Jj0Wq5SMdvK8H6j+8Q96Ur0vzcn8PLztlGP7s8DJy5r7rmXQkUe6r9XLT1MMt+0ga3s60583yo+72t+aTFBdkkl/q4Zab67dChCfC1ndPw6C8Uz0gZ1tuns6cCB95WMHv+ngfSVB+XrMfN7n4tlXBL9LmD2oG5aLmaZLf0cAvxdEyAnifUOC7Ng4v086tTwe+fToE0CEWL6F0mhpr5FLBMXO6VFR4XCorCi3EUYmCWcArQDEtPde8E6PSjN3uiWMf2XPcJy2kmM1NNQaEpmfNkzlz10hW9kKJiklUAIOKLQD41sbMeAhJK3OVMEx4ml689AED6ukZeaaODHAldBC2tcTPJfYutsfOewqy/PwVIIZZjONFSx6QBQs3WsxfgC3AHRCGve9lBa84piL+8bEj78nRw+/KyWMfy7kze+Tc2X12nDm9y+5jG82Z+yWXz0hra6OTl4K6qSKs75G+AXAgJHgASmxpcWJ19txFk6xCAFA8PbubWUheUWlGKpg1fZqdISR+2PjmZGfImpVLZImCZdSiIcASarVBCq77+/oNaOOhGW/SSIChXr3e1tpm6WVOSzWbX4h3UaMO1r/Dw0KtLK4NcqfmWVNTZ96CGV8ejZ+YZWwcsGnBRshIQlU9J2e63L9xjUl68dKNpH4kYTOOKjpxmZHwHjpyUo6fzJdjJ87K0WOn7Z4jse+4OoY88sgjj+4mYrvPXb3s7Nn43tvEt8zf39ckfYC84QeM1Wj8CA5EsOXgnZHv+fPO0HMucc3u67P2W9/lN9d4H2dR5AWvaPeHp8tZn+e+y1NTJkDoWGm6Z8rIs3ywgwL9ruZnz+hBmi7xHOq9EaH+EhHuL6HBjm0e0tDpaWGycmGshAT5ypWKTrMnA8gGaRq0nVtG97ebh9VNr9Fe1M1ts+HlcMs4Gg2v49W6DR3D28Ol4e3M/ev6dZT87KxpJMUHy+aVCZKg4L6hpVeOnG6U5tZeA45jle1GxCscisOlsN1RZ56rwDZI6zNmeto+Udr+Kcovl3WKXO5wxuZ4iWd5HBtjvDWzLzAr3NdxsDWinYz0Gt2fquCXMuFYq0Tz7OH6BPK9G8gAsA5Af2WSccAEMOvt6zKV3ob6CnNYBehFZRjHTaVX8i3+7Pn8/QYmAYYAW+x7MzLnyoJFm2Xe/PUWvgenWRDg2LEpnrrGQ2IYFBQmS5Y9ZMA1fVqeAVYkrHiirlCQfv7cfjl1fJvkn9krdXVlCtT6FLC5kl8n1BPAMSIixtSie3q7zBYXp1SAdoAaHqOxpW1oqJSiS8ctJBFAurjolMU4LtDf+Wd2GyA+l7/PNgdQfebdqbZzxn4WAIl9L2qrhJuBamrrZf/BY/Lq6x9o3/aZbW5SQrz2NxsfbP7hfdvXYuzmnyuw8TB39kxZvHCOto2/qTijzkqa2I3OzptpbcVz2DpDl4quSGlppeTMyJTHH8WR0oar6tYdnZ1mA5qYGG/ppqU6dtbkC9i+Ulah15L1vc0Wegl7UjxRv/zqe3LxUrEBtbHGDutcRJi/ZKaGyooFMRIV4Ugebb7rOlV4pV0OnWq0zbo7zT5yqgiJfXJSvKxdrXMwPs76eTjR9rQpquyMFTce83BiPuHwCkdlL73yDguFbViwkQKg5ky6qLx7oPf2iDmIH41Z08Nl7sxICVc+g3FNu1bWdsmFy21ytrDVNqvvNAdRbIBH65zLyQyTeVr2+JhArQ/8ho/Z914sbpPTF1ukpa3XeA6P7i26G2x8mVHurLLzc88951NTU+PT1tbmowkZAO7q6vJNSkrib18FwL6akW9vb6+vJuynGfgpIAYA++mz/nVtoUWWmkd3DdHxPYpKYPSS4oPkgTWJ8vimFGUo/G3hwu6zraNfPthbLe/srJaqui5b6HivvbNPls6LsXfuWxonUQoSwRUs7Nh/7FdQ+OM3S6W2scekjkhLn9qSKqsXxUqkPsvijqMSnEjxHSbdusZu2XW4Xi6VtusHwc/saVMTQkzaTBrFCjb3HK2XF98tk9aOPpmWHGLeBB9Ym2hpnjjXLDP1g5KdHqpAz8/KAkN0SRmif3n1ijIGQfLN56abVBNwiwOJRgV4H+yplje3VynT5kh2c7PC5fOPpktcVKBcLmuXjw/UysYV8dY2CbGBttCj/lxe3altUyOllZ2SlR4m2dNwCDVgDNjyedHmvdHiTeoH41xRqxw40SC1Dd2yaHa0PKhlNgcs2mjYq+VfapU3Pq6UPcfqDXTz0evtHTQPiQ/dlyiPbUqWvOwIa0cIqW6tttdH+2rlH14qNlDNxgH1+txQO4crk7hf8+QDtX6ZMkXap7QJtkV8YF/X/PYdr9d2DJUn7k+RJzYna9uFWR7d2t712ndHzjTKR/tr5eN9NdZepD8RYkxAmq0si/GR51J95dk0X4uni23vJ4jk9VlUlt+uGpCXKgZMesv7itnHTQip4RtwrPWvZvjK5gRfUVyvBXHuX0fkqWk3d4u8Xz0g//Niv1QOOdiaWG3vHkICjO1pYFCIeTKGUlJnyqq1T0rm9LnS3FRrtrwAPRxkIcUND49WkDnbJKypabMMCDXUleuYb9dxEWjOpLCRRYJ85ODb+rtRx+SQCH2SCKkt0lqcSm3c8mUt6zwLPzSo1wsLjsmZUzsNgCKV7iZmr5abegaHhJkKN4Ad2+WcWUu1bE4IGNLESRdgljBOZVfOmRq1Y5uLczfWSLRCAIA6N4fAs1OeAdsUYA0FZLCZMBJYTAUBGAkf9Etffc68+OLBF8KJ0cuvvSc/+dmbBlZTFXgCigE8ODT6wvOPG+DEzhaV5r7ePomIDL+qqtzZ1SUNCn4Jg4QaNWFrANOAbKS6qDIjKeZdJMHT0nVNHHoXAojhnTlIGRDSdSW+tA+OlcrLKy3N7OxMA1VIEQFcP/rp63K5pEzXHuf5kcQ6wjqakhBsa9lvfDlbMlIc+2Fau7i8Q97dXS1/9YNLZu/LRt+9QKims8Hwb37rl2TD+lWmnj6S6BPGpBvaaiRhf/32e9vkZy+/bR6gAxTo3smxZO9WAuCioQVoxJPzc1vTJFl5El1+7Ht/9GyjfZN/9m65fffhRe4kYkOJTaeH1yfK5x9Jlzzlk+BvmGuA3reUh/rxW2XKD3VIcNDUbvx5dOdRUlT3H+kJY7FeXW/sPPLQ63bW78F11/Rve16/p1fPXFNA2684sz84OLhPsWe/Ys1+xZ4DQUFBA83NzYOcGxoaBvT+gOLSwZCQkEHFqnwuZOfOnZzdw4hR6a5sdvYkvvcewdCFKciZkRFmQOyJzamyZG6UATnUfRkai+dEmwSQocOuXosCSRbkRbOj5Kn7U+WhdYnmAbixpUdq6rtN2jhLF8RpMCX6DuqyAC0+pLi+f3hdknnljI8Jst17Fs7ahh7znrxQAWFMZIB5Tp6ZqcyY5otTKQApeeRMC7P75Vq2JgWswQpuly+IMVCI7W2MAtVkZYzYKwIU4oEwJ0OBsNaPZ/NmRMj83EirB6rKpMXfkWEB0tbeL6VVOK0ZlFwFmF9+YposzIvSj9Kg7FPwyE4n5ULKwO5sq9appKJDzhS0GlOxfnm8bQDkZkVIlKbLxwAGjA8YO7tZCsYJBZCj9eI36sTUmzOgGfthdnmr63pMFbldkR99s2ZxrDy/Nd3CH7A7jIdp6g6oNe/SeDNt6ZOG5l5p1Hshwf7yiH5UaWf6jvISZoC+pN7RkYEyNyfCPmCA2xotA3VO1HTSk0O0H4KU4fc1AF+l7VxU1mEhQq7omEA1eqI7/jzNod1s9rMd/T6SHeaEOULSOirpCwG6QsUNPXOlQ99V5gA/YuPNnue0i+09QHOcAu0Zmu8nXh+60N4jcrZ1UA42DsqZFieeMDTO7O464vvS3Y3n1iYLdxQblyoLFm+S7JzF0tPdYZLegguHLeYt4BW72GkZc2TxsodkZu5yBZQ9cuEC0s+TUlWpYEOBIyCQUECxsSkW4qirq80AJIBwsggAjorznHlOCCa8NCNlrqkultOndpiUt7qq2FSVHQdUfVqGDvM4XV9fbh6XkeoODPYr6A81EA1YRfIbHhZtdQXI8gxlZ0eE8juHw8wBlEmXM4sc110bVdaCT4OIsYuqcea0NMnNnSEpyTisEjly7JTs3ntEyiuqpbm1Vaqr66SwqEQKL5UYWMajb6IC1TAFstjgorqM1168MwcGBZi9Lwf3iceLkyPshVvb2iUlJUnBcIipKWdmpGmeibreBBkIxqEVwAp1ZlRpeR+vwPnnCwwsA6LDw0MNdMdr/uzOA6C37zwg736w0ySOqE/faKwAHDyJ7/XEnFNmzwAvXrlp25FEW7MJMhrh9OxsfoG89Oq7cvLUef32dNu3+tMax/cawXN5El+PPovkhTPy6K4gPBLjWv+xTSnytc9lGkOBRPXf/tkZ+Yt/KpT9JxoNpC1RAJWXHS5lVZ16dBnD8dtfnSGPb04xFeBXPqiQP/tegXznp8Vy6HSTLYiAW8AoktFSfQ+vfwDJHAWhqBAHKLhCuvtf//q8fOeFy1KnC+ecnEiT2M5RYMbH9+9+cln+7z8WyhvbqqRPPxjZCg6RxiIpvaKgs76p154HuCMJ4COy83Cd/M2PiuSvf1hk0uZYBcNISlcvjZUQzZOy/o/vXJQX36uQ8uouc8dP/DxCGO0+Um+qvenJobJsfoyEBPlJgTJTL7xTZpJTgCp18NePFLa///pPTps0OFDLs1TrC+gOC/E3yei3f3pZ/uffX5TXPqowaToOo2hDgO/pi83WXn/748v2oQgL9bONhMS4YOnrH5Bzl9qkQevG8//pN/IM9Da19Mg/vXLF2uNHb5TKBf3IIFGmnPNnRdoHs7Ck3cq8WNOirZCCwyge0H78b397Xr77YrFcKe/QtgqxdqOf+Jgdz28yyfGpC81WjlgF6OeLWuWP/+aCvP5RpRSUtBkjdDtqbnzDAb6NOuaC9Dexe/HePCYpMxAeBPhV5kzxRVW3SL2C04nwAoBmHi/pRM1aAXeoj0RqX40E3M29IseaB+U7xf3yQtmghWOCJpDVXUdOf6IK769fmQEDvvMXbDCwd+bULjm4/00Df36m3uwryclZsmDRJlm05H5TZT5x9EPZse1Hpg6N06uK8gKzeWWXIS0jV+IVnAI+uYcNIvlNBiHBRSK9ZPnD5snZX4FqR3uznDz+sZzPP2DgFpVsVJopt2Nn62d/A2px3oXn6sqKS+b8iti+3OM7i31zckq2Oa0izFFjQ6VJKoeXnd/O8elJd0clLReqpyEhwZKelqz9kyA1NfWya+9hU3Umni9rKGquAORB/Q/HVN09vSYBjo2NNtBUX98ke/YfkTff2WZOkiIU9FKl2tp68+qLJBbPz4RCSkyINYlsgOaLLW9HR5ecOnNeDhw8buGIsDEFSKPWXFlVYzF/X3/zQ5P0IuUNDwuhAbW/OqW4pEzeeX+n5vuxHD6KIzCY5RtLiTzgOxpRTzSieiVjWqqNBZi/8Y7LCxcvWTxmHFfRZ9hd/9zG9D1AHvD16LNKHvD16K4gJKkAOYKoA84Auv+s4KqwtE16dZHDXhVVaAAWQAm1YCSlSQrQUENmsd6lYBFVW1SC+3UFxx0/EmGYEkA16rUA0AtFbaYazWIPWN5ztEE+2FMjJ883m+SR/FFdzlLAhuQYFeJ3d1ZLRXWnDmbHLhWAm5YUYuAUteaahm4Drgu0DpHhAfrBaFGQWm7qwgAn3kmODzbg22Eq2zVa1pKrEl8+Li5gxUU/aSJhRtLsqG8HGNj/aF+NPQuYXKvXKf/l0g4DvQD7DG0fVIthyJDIvrurSnYcrDPJOWXgOs/gGOvomUZTG9+r9YdBCwjwMWZu/qwoaysk7YDslIQgk9puWZ1oUnHa64cKeMtrOs1uFck776G2TbuwoU/ZUUenTmwiUM7dV9u5xUC1r36k6Dek30EBfvb8odONUqd9hI0vquuc+Xvv0Xo7Y8eMKvXtEvyUJiXFHQp+dQWarkA0igC/N0g6TMubHqLt0j0oZZ06vrTuMArj4c3cR5AUY/PboMB5XqSCXzdPf10c20TerBqQ7xYPyImWQXOmRdrjSP4zQwBEpL7lZRfNg3N5+UUDt1wfHEQK5ycLF99vDqy0Ke0eIDEuNsUkrag0A6D5VvWjqaQPAU47O1uluqZYmSPHW/LtMNTu++SLUyqcWgFQud7YUCXHj31kkmekvM4Gzeh5UQS8EiMlxgEWUmnALhJt6st7UVHxpraNt2fsg5ESoxp+O+WfbKIsMNE4r8Lx0Nvvbpc33vrInBLV1eF7AEde18oLCMbmt0rBDeGL3lLA+dIr78krb7xvUtez5wpMTfqd93aYqvRrb3yoIPqQAVRTf25okqPHzhhIeknvv/jKO/Lyq+/Kux/sMKBNzN+9+4/Km29runr9tbdwknRAzp0vkDNnL8rOPQfl9bc+tPe4D+AlJmxZeZWCtj5r+5u1L/PeA77XE22m/JdtLiifZhshOCtT9mzoibGJtn/r3W3y4svvSL32ryY2NAc8mirygK9Hn1Xy4vh6dEcTzCuEHS2AMzUxRJmPQQWnrQqCGux3pDIYPHcsv0leeLtc/vm1K3L0bJMBIIAWaruo3PIOqrB4AcbJEyAtXxduQCR2uKmJwQZojYYyhjEhZBBgGVAFwGZRxdaVMyrC2M+Svn4nbGFFZRj1X9RtAYh8FPhgQJQJD8aXyzpM/biltc/AMirDlAG7GkAhHxbu66wyZokFGvCPvSwfHoAiQPVqAynxHMwF+RkzBXOm/+APyINrDqMNYzZoH4DTF1oMALvPAI7Jh7pVK6iv0nK0dfbppFWmRevTrOWlTcjHscNVUJgWZpJ2pMHF5e1yWAEzklee7VGQTqB7mLzj2s7QbAX3qIfTJm67WDsP9Q+gl7qZCrOCXVTQqQr5kS9anFYX/U1tuMbflNGt3+0SzUfRyrtEttU6MX5rFNAajZaF3oJ/yw4TeSDBR9bEaj/oZVbEiRCLXamC5p31g/JezYCUK/DW5pATDYPycsWAvKIHYZe06ywW8OTU9u4hJJeoA5eVXpCysgvmsfma6q6v2QETsxfnV5cvnZQTxz40217saxcvfdDONoZ0wGMbXKHAmbkQGZUgMdHJlobzHbs9Ig8AKra6DlD1k77ebmlvazLpLECbvG7Ug3Zf00GdubqqyBx35Z/ZI014qeY/LSfOu3CYtWDhZlm0eIvZExPL1wXwdwLRFqxjTQp8Aa0Ay70HjhpQ7VKGYCTRNwCkmtoGBcr5smP3QfPeu2fvETmbf9FUlU+duSC79x6W7bsOmBT4wsUiXUsdbQ+A1cnT5+357cR31WPH7gMGhi8WXJbLJaVy4uRZu0a6gGBLt6bOnF0dOXra8kSKzDOA3qLLV0yFGpBGHh5NnGwc6NjETvfwkVMmnX/j7Y+s79raO4aeukaMY0DuYe2PH//sDXn3/Z1SUlquY4PNghtL3D3yyCOP7maCO/DoHiWYN/gMJJscgBucRxFAHYDJriRghzMOp154t0z+8M/z5Qevl5qUFWkk7+DgCgCHIwNAEh9hQGhdQ49JOwGw7PwNd3RA3gBNwClSVwAlZUFNzoClEnkD0nCk5G5Ac8+VOsLwGQM6xCvxPoCbXX8uY6MKuWCVcrlpBgf5DtkwaZoAaNLUf7wHCOV8q6SvK4Dot3JgG+yWl3IgaYWoE+W4WlctCNcoD3WizTlw/MWGBPdJD2CPM5eM1BCTenOGUIEG4OPMy3V8ZaRloU3YTADkOu3gbBKQ/1C1P3UiT4qJPe0LZQNypHFQGhVwjklD/bE+zleeSPaVdK22dqG19XiJuvJ4Zdeg/LRsUD6uHZBTLYPyjyUD8i+lA3JAy6BDQYLvYb4PYASYDAoK1Xnh7JgCApHkAjSJX9vd06nA94Qc2PuaHDv6gcUFRhK8SI9oUxkOkr5+Hatd7eYQi/i5xNMl7dsHjM77hCLCuRRn5jXxYXFi1dPdqcx7n127GTnrgWOX21BfKYcPvCWlV85ZGlBvLx6sdf4p4F27/llZsvwhiYpOcNrl5zFpxiCK4m9OqEIsfBC2tag1096jEfXGQy9OqXgeZ1XY+WKPi0o0Dqz4200Le13S5z1TVQ4fuq/v2aHPRUSE2XM4sbou3SE7X1RnkULynHuPM+GVuH4z9WaPbk70N/1TXlktH27bY7F3X3rtXTl46LgUXS41L92V1bVSVl4p+ecLbWPihz95Vb73/Z+ahgBSksna3PTII488ulNp9C+jR/cGDfGg2IBGRwaYpJMPH5dH8o0Klwy4GXjTe6iaYQNq4Gmsj6VetjuamPG7o/G87jOTSJR9stO8Fbpad/tr4kQ9aDcAPomtXRxntr6v/e1Kefe7a+St76y24/t/skR+5fksU02mD5HejiT672qfDisQwBGgjA00UtXbxiUTILc4SH6/Uzwgu+oGRh8jwygsQGRlrI/8ynRfyQx1vD5PhNhn6Nc8LrUPyt9cHpDfPd0vH9YMSH3PoHmLdsvk0TViTAAOAbDYx/ro34BCwDBq0Tu3/1iuFJ8xie/Wx74lCYnTbKOGdwCO2OMCgp2NtqloYcIO+TuAPTjUAPFEADbSX0Ig1dZeMRXvsivnrc5swjllFgV6CQbuH37sVyU1fabOFVQTx5+HRx59WuSvc6Gnt88k6S+8+Jb84R/9X/mlb/2+fPnrvyNf+tq/lq9843fl1377P8mf/t/vyAcf7zGP0Gx4eOSRRx7dC+QB33uYXLYNySgSUFf6CD83miQNCS1qs+7B32guOtLJoYeGkZOO/m+IeRyN550KNtjSnIqEJ0JW39srBE1nUik9UI9GhZtQSNj+EiaK3xzbDtTKj94qlT/97kX5+59dloMnG6ytr9uQGPo5SrfaZgYbGFbe0R6YQmLI4UTqePOgfFAzKPvqB83z841WJpxhbUn0lS0JvjIr3Ed69X3A7HjIbREAMzGFybe2W8e2pjE0/D0aQQwL1Huxh0WlmEHi5+9vwLa7u90cV506uV1KS89JeESsqT0vXvagxcXFWzKqx3iFRhVzsoCveVTu7zOVTQAoADssPFpi41IkNCRCr42yII1BTpmw9+0y0IvUF6dWNgF1xFBPbHvj4tMsBNKMGYslJjbZ8vDAr0d3Gtm6r+MST8149Ua6iyr6oaMnTbKLDffxk2flYmGx1NXV2xjGLs4jjzzy6F4gD/jew+SyoNh7ogaLnS08IADYQLD7gBJac4T9wcEV4W74sKLu3N2L+qyvhe0ZyQOiuovqLcAKcIwK8WeFhjUNPPOUEH2BTS4OLmi7Awpo//yfCuVf/bdT8ut/dFJ+849P2fH7f3ZG/uTbF+Q7LxSbUy/sfU1CP5YkfgTRb47a+NCFT5HcEurwk30Ng/JK5YBUEUFrLNyiZaRdpoX4yOPJvvJgoo+E+zvpTKT4OjQlWMd0qPJ7SHrH2VT3JCER7e/rMxvapsYaIZRQDE6fgojvGqxrg68UXDxioY+KLp2wUEgrVz8hs/JWmNpxY2O1tLbCYE8G8HW0R3p7uk2KjIMtQDDAlDBEaem55pBqoqCUOiI1bmiskpraK1cl1KRNuCdsgQHaEKGawjSvG6XPLZY75pVzdq59GkQ+Tv7X563/xiTnefdw1gKOqSI3fTe/8ZTx06BrZZp4O7jPuse1dK4dw+9PJTHPALOovKO6TizlyIiIq0dEOCrmIWavr1/9Mcuo/yaV3HSvjc2hNh66Pxa573GMLOut0vA0R6Y7/Bj53J1Cw8s0Wrk5hj/zWaLh9eIYre4cI5/zyCPIA773MJlasy4GBcVtcv5SmzS39Coj62txcImvC/gFcMGr4nXwua3p8t0/Xix/+58XWZiikvIO6ekZlLSkYPN0DEjDnhSGkPfSFCDPnB4mMREB+pzjWOpuJxgK2s34d207Z4GdAtCo6SPpxXlVUVm7gVhCQOGZmo0GNhPYWKCP5s2KlN/88gx58S9WyH//nTmyaWW8lYmNjFsh6ma+gZSM+ddkJr1+w4imRDu7otOR+G6rHZBKwO9Yq9NQWRZF+8hjCn43J+Ch2QHPHk0RaScBeIsvnxZCARE/Nyl5uq4XgaYmzANVlUVy6MCbcvzoBwaUU9NmGiC+UnLW3nU6jt6+dXKls+3tzebFmcO16cX51sxZy7VcWRay5+pAGQdZskqoZQOqqRNvt7Y0yOWikybZ7uhoNdvmY0fetzoBLEYD8mhn4LegXdc74oLjM4Hf2OCzAThVZC2jybNRZn4XhvLm6NC/+/rYDHCedYm/WSfY+HSftfe0vPgToLyjVPG2CQ/+5HE1Pz1T5tHK+GkRGkzUeXg7jLdMfO9wnmix12l7rZvT/9cO+1uPji6cGDpODj+Nulofa9mIWMA4sHZ3j2Hlc8vIQRl5nvcma8gylmij68dmv7PpPkYbc4nxiYbZ1bIPKytjfaJzymkPJ03yHqu/3Dy4R96MDWuPyWqQWyRrEyv/tf4cq+zUjTra5vkt8gN3GrnjiP4YT9/xDOsx7cVY+jTmnEd3NqHf4n7W7OyFM7r3iEWBkBAZaSEWeoiQQCws+ZdapaKqU0KC/WXTigR5fmuarFgYax6Jib2L6u2yedEW7xZV2XJ9lnuNzb1mN/zQfUny8PokkxAfPtNkKrk4u1o+P8bCDwUH+skRvU74CRxgsTDzLC7yc7MizMEWZThb0GILGLFpccJFmJ6M1NCrHo3Jk/QIyRQa4i8XL7fJGX2H65QL+2W8HXOfPHC1j7owUlEWUd65f1WCTNM0yccN34PH6uHhjAhbRN0IQ2DXtc0qqrtkz5F6aWhxwgCtXRJndWho7rGyVWkZ8eSMRJwyzs2JtNBKeLI+W+B4WoawmaZOxDwG1AJ2D5xsNKk63q5ps5TEYKtPdV2XeY2GaSCswKMbU+SZh1Jlfm6ktdWhU032ntvO5E07XxpqZxZ+NjKQ3pMfeVv99teaE7PEWKceqUkhlsfeY/UWPqmjy/EIPRXE4kO4IdSeCTkUGyiSGaxgZvgKNYJ89F60gv8IPaq6By2+r37f7fkxXvHolslp0S4FvQC+uPh0SUjIkPiEdEfFODbZ4uEytpqbaxUw1kl9XblcOHdQz2XKqPUogBr/2AHMolZNbGHA5ch3CVcUGBSseUeZTXFwsBPSKETPeC1GYks5ALBIcsdHTh2p24ycxRKu9WprBfiekvKyC1J48agUFhyVstLzJmkemS51ZyMqNSlYnticIlvWJMq6ZXE2l1YuiLX5VKvzEiaUZycbULJmhwT72ZpM3g/dl6h5x8r65fG2DpBfR7fDMLKpxtqHw0HWqwfXJsojG5KsrDy/eE60xUQnRjpr4ni1R25GtpGq/63Xdnl0Y7JsXBGvbRQvqxfH6rofZRukeL93tY9GI9puMsMZ0Q5sZrJ5y7r+mJaLfrtvabytqZjxAB4A6+5GB2XgW0Ksdt5HGypPv1krF8ZYG5IOh5OOMwZWL46TFfNiJFe/RXxb+C4QoYC6Xt1MnSSiTMTndxwe+kpWepgsmztUNj3cMl4tnx5rdKxQ/iX6HOOFOO+UCRBB/WkHxsGtlJO2iokKsPbcui5ZHtDxxtik7zPTQ2088r3v0THMb9oX4E2efC+JK79Bx8p6fZ7xuU7Lu0LnVEiwr/EvaK3daE7RHmzK8ywbxnxLF+RG6fcv5mr/0N/3DbWHe23VolibT4QFZCOf+vMdZE6Q3632G+WZaDgjA7sAWG0Tvt1Ee6D9aAsOt9wca7TsK/XbTrvNyAwzPoF3CUXJ+6RIXrdC9OWnHc6IdQMhCxqGEWEOP0e/uP3G+B3eBlxnTWHdXaxtQDtTTjYuaAOcuLKDMNnzziMvjq9Hdwkx8Vmg+OCY9FY/kpwLS9otfm9uVrh88fFp9jEkvuxrH1XI9oN1ysT1WOzbxPggBUtBxoCwywZzQDzaJ+5PMQllcXmHvLmtSvYer7cPFIsRHxKA7JEzjQbImhWQwQAQ8miBvsvCxscF4AuI5eMLU8fHYqkueIT5qVFQeRBwqAB3Tk6ELMqLttBMFy6328JbXd9lQA2mhLKzACIJ5d6+49cDXxjFTAX+lB/gS8xhFsp1y+N0kQ+UcgW4AMNKBZ1REf6yWj8qhIDq0/cBtzBZxDVeroxYRnKoAWTKBjiHkYP5mKNl4EMBQ3lZ24R6XQd800JljTJH9AXxgQ8q81Zc1mEhorK0vpl63zw862JNftRtvjKLtDNxj0+db5GX3qswG19d0w3U0i5uO9OfV4Ev+RF3WPNjo6O8SuunwB7AHxsdYB9jGEtsv0sVFJMf/ePumE7FxwL1Yx1uUtwpQohdbV5JVvA75rdTn8VReEaIjzTri9jq1ij4nary3cvkMvxtbQ0GKnEgRTxfpLqRkXEGPrF7xflV6ZV8KS46KSXFZyw8kBNTl0/N+CkwMFgiImMlQM8QKsdOEZxyUB77JmpnJ6fMMADs48MHL8g8T2NbDPBGUjseFWt3zOCxOTklS3JmLlPgG2Oxe6nLiaMfyvlz+y2er37vRgXTOjOMSZ2RES6/8aVs24zatDZJ1ivDDiMWr2DnTEGrw3gNMfiTSYSfY3384mPT5CtPTJPHHkozgLlOgQKMPvO/ghBqupbCwPf1O+sOa/G3fiFLvvBEhgMqVifKEgUoYbouErqOsGuTteEF847ZzDeenS6/8vkseXCdts/KBFmvzCqbnWgflVboegNjqjRaE9FXkwl8aQc0ndgoZHP3G89lapkS9YiXeTMibQ1m44+108ad/scZR4KRmjfe9fne8Q0BzG8l7rr+3rwqQTZSN+3/Ddqu1NHWZE0zIS7QQI0BGV1TYewna93im8Y4ZF0HbM7Sdt2gAOnRjUm2ufHAmiQtW7xs0vJtcMs3BCoBECu0Hebqd4XvA98tgBLpUWfSppzQRMoK6KSdiA//y89Nl8cedMYmfZ+g8wJego30tg4nwgNjhPEHPwAYf2xTsjz9QKo8vC7R2naD9s/qRTE2l+AvOFO2kfOcsrIhxjeVMRMTGWhAcIWmycb81vXJ8rCe6aur/UVfDfWZCyAByYw3eBCq77YDaXOeaL/x/niBL9cYc2xSoY2Xru3IhgUbNE9sTpUH79M20Tm7UctPue3Q+2wsLJ0bY/xbXEyQlZE5AfAnL2dzaeID7tMEvm4bs/nPWEbwgYbbg7qu0nfMNcYUfbeJvtM56/bdOgXEaxT8Lpt3bSOHccXaiwkeC8ZkzjuPHPLi+Hp0VxBegGFu3t5RJX/2vQL5aH+NLcbf/W+LZc9P1suP/89y+2CeutAi//PvL8rrH1UaQAKY/s2PiuRvf1xkAJUF6O/+yyJ557ur5dt/tMiYkh0KkL/xB8fkZ++VW3gjFlqcaQHG+Ii48WONhhZ+mCzu8YzjoZiF31mcYBaJEwzTwUcZT8QQiy4gjfcCFTW5u8YQ6ZMO3otD3TSH7lm6erhp8nEh5BDXKAt/kyb3yR+GEanExZI2+yit1QX2L/9wvvyX38yzD1CwlilA86cs7k6tmxcfAdILDfa39IZLUUibOli9rQ5OxYjfy8fkv/z1OfmHl0oMRH/58Wnmyfntv18tf6ftvHx+tOw+VCe/9ccnFZzXmETH2lnTcMsfoA1FfSC3zpQvRMvptiXX+DBQL2IFNzR3y0z9aP7hr+fJ//n38+Xrn8u0Othu6RQR7QDo3V7nhBkqbocp5IZzfzSiqR5KdFSetTpGQ03u0SQTNr04qjp66F159cX/Lft2v6zjpcscPyUmZUpERKyOJSQjhL9hzDlxgMdH2mtDXEjm9Lny5NO/I6vXfk6SFIgiMdaP3dBzjFM/sznGERUepbE99tHBC0COiIgz++KNm78k07MWSF8vTDESoRuNChigQX03RmJikiVUwTN5wHAyl8yZloHvsWPNsuYgxSur7JRjChivKIDrR8Kq16haYmygSSnYJAQATiZRNdacJJhpnbPh4f7Sq+tzt64FtfXdxkSz2cdvTCUgasF7MOFsrnWj3qpl7dezSTj1mrEdY9T3dog1hDzIr1fPtBvSSdtYG3rm0yK3djD01Jmy9Ggb9FAmLRsmPO7QoXRdXQP2zqLZ0fLbX5khf/UfF8p//e08ef7hVNvcBIiz1LIRwfudQ+mYxFibPjkhSDauSJD/71u58nvfmCn3KeBkjSbv2yUYeb4RAHI2RP/X782Tv/iDBfIrvzDdABxgi+8TQIXvGGH33KNbxyptwHeDUIWA9F/7Qrat/f/jd+aYBkGYAjTag+cmSswvALD1M6rDWk76ns1wt98NUOoB6EVrAtOdf/vNmSYhpux8wyhnl/YP/WSmVWM0G31GWdv0OcICAp7/57+dq9/rBfK7X9c01yRIVroDZulQ2sP6i2Ooz5AQ8l1O0LmLptkvPz9d/uTfzNH+nm3gk+8rZafdp4SsDs64BPCxQfVX/3GB/M4v5ijAS7ANFL7jfLOvllsPt02pG9L+R5V/+4NfyZX/9x8WyC8+lWkb5fTDlJV7Eoj+o3xoVTBnfvFzGVr++fJnOqY//0iaLMiNNDBsYFbrCt9zdTzrb9qEMUcboE2HCdjvf3OW/M1/Wij/4VdmmTSfvmUs38nt4NHkkyfx9cj4GiY/akDsnKKOxy7quaI2OV/UKqfON5u664f7auTo2WZpaOq1jxQDhviw7IRX1nSZ9PJsYYsxWSf0nd1H6k2KiLSRjwofLXguGAKkvOzKHz7daKAbtSyXoURtOF/TIM/j+U0mZSUeLoCUcqJGbFLbEw1yTgF3qzJ4LHKoUR8+3WSS0pKKDvtYAC5ZQFGjQpqw91iDHNbyILkmO5hVwpZQ9zNDaZ5WgE+dYFRQGT6qz6N2XHilzRZS6tGk7YRk4bTWkw0B6ltQ0m67nacuNNvzqB0jyYbJYHGG2YUpRopCOS7os7Qf6VF3PlZl1Z0mKaZdqANl56BfqCfq5M5u8PXtvG1/rbUVHwCdkpYfbXq1nbUO19qZvtP8evpNkk17wRRTdqQflAep0BUtK21ycqiO9MmVyg7hG8EzU0GkSvnatRxtemhxJSnIRxJD9KL+Ho14J0qZuRAdH/QPUt+WPvrWue/R5JEDAhUkdXeYnW17R7OpA9fWlkpleaF5eCau78CAIx1z5/R4iL5DaouaMaGDZuWtlNi4ZAkKDtN532v5OCrGjoRvYBA7SeZ+lwJVVJ4zbOwjjcX2GA/TqF8jnW5pqVeGqE3L5WwKOeVyykYagGqkvbPn3mf2y7FxqfZeXW2ZhTiqrSuT3p4uS/tGxPrE3GCTDQkXB8w8axfzGGaUNZX1dbKkqKQL44Y2yPIF0Sb9QJWWeco91ql9upYyx1knib0OsS7BuKNKCiB3y0rbIHkr1bmO13g2OSerrJST9kE9Ea0eNtzoBtqlubXP8mPdo5zQaMOHOk2uqjObkj6mUUOZ0HiyjDUf1udDuhZf1m8b3wQ/XVjZFGYj+NENySZRmpkZru0dZKAQSRIbu0iozAeDHnyDLDn6Q/Nj4yFYmXGkj2gjsbmJ1hL1d+rtPD8R4ttC2kjiAGRPKejdsjpBFuZpvyYHm0SRvqa9A7WMtAvrI33NN5ADABUU4JSfevCsIyUNkLiYQNNo4qBOtDOHs3HtlOFGxLwgZB5SQsx9orXu9DmdhpnNGf2e4WeEOiChfGpLqjyyPslUdZHyYRZlZdT2p+yuJBHeJF/nExpWtK8zrx3zLeqLFsHDCtgfVxCNWv2ivChT7WfMAIjYqA7S5wKCtL80DzYFkP4HaDvYb82H/qNtaBdrD60H8yshJkj/DlBg5tiUsnl0dbP7JsQ8u5nEF+2Qts4+28xCwvn45mSTRvMObeluWNOfAXq2Q8eW9S1jjv+0mRiHrEeMDSu3gniktLSpmWJpW9nz4yu69eVUS3yNd9P0kPhvWZNg42HD8gTTYEPTDuEB/ctmH/3mzjF3PPM35XHnI/3MnIsK99e2C7Iys+7hywY+j7KyYeQIWjy6HbobJL4MdXe42/m5557zqamp8Wlra/PRhAwAd3V1+SYlJfG3rwJgX83It7e311cT9tMM/BQQA4D99Fn/urbQIkvNo7uSWJABR6iDsBAPJz4EMEAsKsOJDxg7+JyHv8NCxKLLAjWcWNTc9Fm4+ZAaANXn3bTYyeVv8mMxAsjxPIsuzAHPUQ7ed3c8eQ9mj+eR+nKdd6gT6bnMFGnyHkRNeIcdQtKkanwISRsmDYcI7qJOPSgHf1t+WgfSJhWrg77DbrWl45ZNz27ZKR+q49SBduEDS7oQ99mdpm0gd9GmPOQAkR/5DhN8GU20naHh+fGbtkLC7taPe2xQUBeI67Sr225TTTQrdY/RfvzVLB95LtVXEhUAU46rDTKctOpt3SJ7GwbkzwoG5ETz4FXpr0dTQwBVVxLqfJ/oH7y4I+11xtl4yQG9OgZDImTzA18x4IvnZFSXGxur5OL5w3L44Ftma+s4ynLGvTODReYt2GDS4eSUbPM2DfEBJEQRsYb37n5JKisuSYeCdYAyzrcoM3kCpINDwiU+Pl3WbXzeQhZRB/2uSf7ZPbJz249NxRngezOVbdYMtDnSU0Lkq09mmHomDDZrp21sKZOPZ/Y3t1ddnfu3S8xf1gVs21CvRjIHY8rc5Xh3Z7W88mGFhUCDyXPzBSzh/wBw8WtfyDKJIOsZ8xwgtu94vZWVDdAwZZwngygn69B/+JVceebBVMvfXb9Lq7rk/2l+uw7X2UYlNHIYMfVZPzEXQZ3zN76cLRkpTn/zKBsK7+6ulr/6wSUDquNZr2iHIF0sUPelv9BcokykR3/99Y+KZMehOtvszJ4WagDkEQW9AOUAfY51EhMa0qF9kbLT7vQL5KzljvaNpasJc48z3wcA5M/eLTeNKzYy3W/heIm0WBdh4hfmRcrnH0k3kxn6jHKxnvNdApgBcrArximSSUuHLabMBQA7drMAJaSufCspP+Xhe1Xf2CPbDtbKqx9WmkmN+726WXl5DueMWzckyee3pps9Nd8m2oPNjpferzBTorjoANmqgBd1fTZibI2hiHowt9xvIG3ORvDP3i2T93ZVmzkO44I6UBbmXK4CRNRfkfTO0Lz5JvNdY6miXUiHOWmSQi0fm+vXWsP5/ph2mqbFt3H4WCIt+o7N9Nc+qrQxxybzzdoBor+oB6AR1fjntqYpCAvS/J3v8NGzjZYmY4K2ZyPja5/LNPtoALvVn7Gm5UZqS1uQHmPO+ArtQ45g7UfWIsAn7QjRPqxFLTrmjuU3y9+/UGwb2wA/6jQeoi/ZdHp4faKNtbyscCsP7QPofUvXth+/VWYbZyN5kpsRxaSsbA6lpwSb3e4zD6bZGkX5WJ/s0OeQcANWzYGXtgP9P1RNI55n/LJBwFxgTNMutDFzjPsIIl77uEI+2Fsj+YUt2rZuO9nJo1ugpKjuP9ITC3ivjjc7jzz0up21r6+7pn/b8wpur565poBWP9l9/cHBwX2KPfsVa/Yr9hwICgoaaG5uHuTc0NAwoPcHFJcOhoSEDCpWtc7cuXMnZ/cwYlS6XWxnT+J7bxMLIwsDHznbuR52DFeXHU5cY6Fy3mFndGjXmEVXr49cRPhgsCBxGDAc9gC/kdpYWkP3h7/v5sU9FjG3PJzdd/hYDC+n1Un/vpqn3h+eJr+vpsl9fZZrlqbmYWnq2X2H89X03LbR++TLc5aOnkcru6U39Dz3XXLzg/Gw/EZpN9rGff9223l4ftSZdN3b7j0nL/IhjWtM26dB5MMq1alMSgNOq/SP+ZFajrG+o8qTKK8uhxoG5XDjoDToUqrF9WgKiXmly74eDth1DsbRxBseEIpXZtSa58xbJykpM4wBQhoL+MV5FjF68dZcVXlJxwajg/HI5taAObLCpjcx0VG39vNXpn9Iuoutbnb2IklLm2kqzB1tzSatJi4xoBcv0PMXbpC1656xcEjBwaGWd011iTnnunj+gKlL3wz0QswxLaIBBJxZwexHKbhjbYBYH9A2wfEezCZM3K2013CiLWA8sel7eF2SSchggGGEAVXvKVMOmIQ5hNz8AEQwpvhpwL4VSRiMI2sFDCVgYqokvtjfoRbsbCY6m4wA1Z+nxBfHjtgCzlBQRpl4E40dwsjhqwGA/dtfnWH2lLQxxDOUkfavqOmUE+eajYn+aF+tbFeAuPd4g0nvAPJI9ZAK05bkaaQv094JcUFWdjRr3HvjGRaMH/qZsmNq883npptEFRDiji1N3toCnxJvKbjGZOZHb5bKywo22YB5Y9vQ8XGlvPJhufYBvim6DDDQtgBgykQ+tBPtACjlNxpX42lnQAlSypkKRgF8SE0pH+1Mf2N/zibC1vXJBqZ4Fk0sZjlp0+ctQ1pb9C2OMj/cU2O/kZBSNnoDYOuv7z2v4Prrz2SYtDA2OtDepw7MT/JEAw0HknuOOqD7H18ulh9qm/CbdiEs4Ns7q0zq2traZ9JRyuTMg2u2zvQpGyCYfeEYslGfZe242Zzm/bEkvqwPjBk0yFD3/ob2KeYLADdqyf8wGztxXvtT+w+QTH/+4PVS0+pA2lpc7vgOCQ8lzJujeu+WmwOJdpzWB/tvxjjtClGGm407+nKqJL6Ujb4E6D79QJp84dF0a1/KxD3mCvVgPh053SQvvVcuf/eTy7ZJ8NqHleZLhrH8+rbKoXFdaZtJ1DFS1wzs3llzqAMbHfymD5CEI5i4VNphmwjwOh7dGnnOrTy6K4lFZqxjLLr2jAOOhh8jaTLvuzT82vDrLk3k/nC6+XWH+b7297VjJN30PseN7g+7NyntzDHG/Wv3rq/fp036rRPluwWWPTNUGUQF4gFomxoHoDT0XT2igPf1ykF5v2ZASjsVCOh952Pv0VTTtTFio8a5eEvkgNheBaSco2OSLc6ofmT0QxZoEmA8SAOQAbqdHS36irNh09fbIx36N6AWAB4VnagfPmIMA8b9TJKM2jPXAdc45srNWymz56yRvNmr7G8AcEhIuNWDkE0nT2yT8/n7pUXzomxO/W5OML5I/pLjgmVaaog5o2FzSgYdzZAmZY4BFkXKZMHkOczcrZExscpcAlo3r06Q1YuwsfYzhrOza8AYWiRpMKIw/cPrALPqAV+nHUYDvhBlQtUZxzhIDmlfVC15nmfKqrsMbLz8QYWZAiFVh9GmDNSDNsQEB2B3vsgBFxHKfBP1QHtDlzGnPVCZhZkvV9CDZJnx45ZhLIJ5t77X8YUEGmdHudkKkBSwAhpRC4bhx6P/T98uMzCOCQ1jgo0X2qpVwQkAhQO1btStqTMmPtQBCTpqvAAD01zQ/ADVqGnjIBFpKWAHVWM2UMeiGwFf5gH28IAdJNU5meG22cpmLmXCLMgB6JWOqZICHgApElbyHj5WXHCEw7Z5uZGmhm6btnqNuQYow/wKcIuDTjY1MBsq0fwZ54R0vNYOvWZiVF7t9N+l0nYdr74SH4tdrdZV82McAFqRCDNnLlxuNYeXwzeZRyPK+Qngq9d5j/YAzOO5+YG1STY3Ge9I6tm8eBUJ865q2XmozjZaMMGijFZ+LTd9x7grLG6X0/o87UTfMeYYG8w11gHWJDYFEGhg9kRfI/kezybGVABf+pH1gPZ44n5H84JNFsYVKtuMZzYFdh2pN6CP/5jjWn8cgdbr+KPfro1l7T8d35yb9Ux7nr/UahocANt41Oc1L8qMNJjxTPQSzOxoQ/pyPGuHR58kD/h65JFHHt0isSDB+2Hvq99jW6ySg3zssJvc6xXJbx2Un5YPyBtVg3KmZdA8Qys/4tFdRDBi+h1RMNsqdbWlBmKR1KK2DOgFTPI7KjrepL8d7S0K7NrE4u3qPfhMYvAipeVakIJjH5NEBxhwBi0hOQb4pqXNUqC7QLJzFsv0rPmSnJotEZHxOtZ8lalTZqmp1uIVE4+4ovyipj1RKbajXYFNGaq8eYCREMc2GAYcxhEGEeYQZu92gC+SRtLGERGqvzDSEBILfCEAFGDuseUHtAwnD/g6NBbwZVzhQAlAAChDBReAyvMw1ORDBABUlF/5qEKOnW2WEgW5gCVTJ+5ynHbRD3jxxwEkqpSAHIA0KqfUj/oA9JBCtijTTbq0BWW6EaFZAOjYuDJentycYmGIHEL9esDGGCARSS4SMQAe4akg+hMAy3n4wTV3fJ671Ga2zQ0KKlAFByAADsz5VKhjM4oTrZr6HrMVpR4co/XZWMCXZytru01iildpwJQ7/vAxcehko5UfCR7q5kjkkKzTxq5zppFzk78BSsw97LXJmygN1B9J8WsfVRmQxmcFgKiz05mD1h5DbcJvP50vOEpi7lxUEHmxuFWfU9CvdWbM2dga1EP/0Q9sViABp88B2TdaM6j7J4Cv9iflBtzxPhEX5imAB6wCZvHh8e6uGnMUyrzGASWgzvWf4vYdbcecZYMDoMx4Il3mGvmwDlA07SoFv44kG2kyUmb6wemXsctOHlMl8QXs45QNj9uzMsO1HQasnDg0o10IHfnKB5Xy8vvlJrFHzdnV1hvtoK6sA4wx/JUwpugf1g/alTZD7Z3IHYwX2hEfN7SfR7dGHvD1yCOPPLpN4tuJynNBu36gdC1LD/HRM0BJZEf9gPxpwYDsbRg0lWie9TZq706C2dIPifZrv3mOJiwSsXSjY5DehuhXEG+6CihDwk0lOSAwSEHyFWWKHAkxqsikgcpzSfFpaW9rNgludHSS3YP0G6VHr9kJ4ymaM/kZd6XvAnrzz+w2u97amit2jzQnQu7j2KDBSAGaYBRRwYTJQiKLfeLJ8y3GhHFtonm4RNxTVPhwtITXWZhQAyA6N2DyUG3FiR7S35EA2wO+Do0FfAEfMN7hIQGSpffwxk15YLZPXmiWv/iXSwagChQUUSaX0SZP3ncPMx3S6xxIDbGvzUwNuSpFJX/anPxoAyS0N5Ogkh/35yjw+MazmRYbmPS1GS1/JLpIeL//consPFxnbQNAQAX+ZmON+5SZ+lAmAAcOKqkLzoZQn9Wf9gzOrtjkIQwg0jSTdnJzBI0FfOl3zpEKPGh3VFHZMABA/uMrJfL3L1yWQm0zAChjxW1H8iafkXVxJa2UhfbJzYqQ+uYeeX9PjfzNjy7LnqP1BnYBZJj5cKbtR2sSLpEH7Uabssl0oahVqrRt586MsLJynTYHQGHjjTo27YXU/kZjjzqPBL6sA+TKeMBbMdJqABl9+f7uGm2PK1YPbHvdMeWONbf8tAd/Dx9zSOXZlMG5JWrrhDYD6JIPmxj8Jn/agbBSlP9GgHWygS/VZpMJ84HVi+JMvRkA7N4zKbiCXNTQ2cDBJhkpPuOTeo7Wd8OJ9ykb6y5rMhoYbOogpUcjh+sQ4yVd24ZnTG1d+9DWq5tl4NF15AFfjzzyyKPbJBYmmAv9HkmLMhfKW+jC5SNvVA3IyxWDcrJ5UFpxhaCk326PPgPUr6CUeMGoGXd3dVpMX0AsUlsGBL+RCGPP29XRKu3tLWazq58hZcz69J0O6WhvkurqYqkoL5SWljpjrlB/xnszKtBOmCUdT+3N5gDr9MkdcurEx3Lx/EHzUg1AhpHkmCjxDgw8TDPMbWJssIE1B/g6UgiY8zplFN24uhMlmELySVXgisMlQAW2iFxDbRbv9K9+VGHSDpi3kdWAWfWAr9MOnwC+9poDIEgflVDSIv0PFVCiOnw8v9lsufGk74KP0coLudcZE5amgiZsF/GYTP727tB9QmE16Lhwxp7z3nACNAHCkAYS13bdsvhrbaAvAFyw6f7pO+WmXg1oZByOltaNiOctr17HkRSSa8YF7YStMiAaCSkh8Qg5g0SVNqcmI/P6JPB16s2zAA6kbRyADdSxf/RWmYFUbKsZG9BwgHczArDTlpcVMDGmkHyj8kv5YaVdsDue5Ow5PZi7re3ORhV1QeXdBfDKBlta9MuJc00W5YK2GYt4ZzSJLwRYBVgyRlBjxmb81Q8rTEJN+Z12uHlbuPfJi40v2pb1hjFHW6OqbvNdxyN9gOYIKtMl5U7kBu6NlsdkA1/aEw0FnOuhrk/MZEApRPY41wPwv729Sop1bWA8Ml9vVv+RxPO0BZJ5JOVsUrBZwTqCdg7tgBSYvmQtYnOL++NZQzy6RncD8J2cr5lHHnnk0RQS3x6+oedaRd5UwPtixYD8sHRQdtTpR10BMfe979Nng2DqfP1gygblcpGjcnz65E6pqrxsYNjt5sTEDFm05AFZsGiTxf0FCMMqOc62/Mwb9Lmz+2T/3lfl8MG35eTxjyX/7F65cO6AXFBwe+H8ATl/7qCcPbNHjh/7UA7se12OHXlfrpTkW96uBPlWCYYdyQ8qdtj0QjCTgBBClCybF2MMNMzyrRAMIwwoMTnTEkMcKc5QUuQHA1pZ023A5zaqcU8Szeir6w2bFMSABdw5quP18sZHlWY3DfNskkMFDeNtXzYm2JQ4eaHFVCoBaLzKuAAoWbgZBRKoFTsO3K4nnmNMIilemOfYxLIJwMYG4wHpHuHyAAqckV4xLm61/wFZgAzAAFLY93dXy7H8Jqlv7jZUApDAgzllQUIJIHaB6niIYoWHom4boPNgwMDGGx9XyQda/vKqLqsnQJByTISwxcUzOWroHIQWpH3oq5upkI9FJjnUd5nThBAsKe80YAQ56t/+kp0e6tjN3sJGESnRv7QHfcb4QFr/+seV1uYA+TBtj4m2Bc8zngC+hErEAzUq0GwukScq84A7PF9jG03MW96hvaaayIJNCDYQ0IxZMi/a5hzEOMKkgA0Qxh2q3bS3e/9WCHBLftgyHz3jqI6birfOSZsj+j82I5bOjbFwR+T1KTSDR58y3foI8sgjjzz6FInvEt/8MsUQryjwLe8alGBdwQC8E2MFPLobCAYfW11Ul3fu+LEcOfS2SWYdInyM4/F52cpHZe365yQnd5mpPw/0I/6HWQ+Q4OAwSwdb3QP7XpPXX/l/8tMf/Vf58b/8Zz3+i/z0h38kb7/+N3JcAW9zU7UyfH5mS3w7gNclnMYQDg1mHimmIw1zACsOjghPQnxUQPZEiVeQvKQlBZuKM9IjnNWQFtdxkANzC41H6uLRJ4k25gDHATpQGf/uz4pl/4kG27yAiZ7oMAFMo95OqBfsTpGUuosXDDkAGxCA9M3NfzgBNAFv2K4ibUP6CtHvgAJsbYnpThmJXcqzI9O4FWLdpb6AJ5x4YT9KWUgbVdHM1BALB8WGTp8C2HGTpgugpOwVCnRRzya8DGM4RMHarRLlAswhSeUAwEyGyiognLGARBPPya0djs00TUx+qD/j8dqZ15/sv/EQxUTiSB+ygYEGAPlaXw49M1HiPVeKip2zSdNrHWk6rUKehLGaMyPcACh1oQ+mmtj4YXNjqQLeebMibdMHYv1lE4dxtutInXk7p/5oGdwuUVfqh404fbjzcK1c0flIyozpiHB/86KNzwRiHrMh49Fni7wvokceeXRXEd8hpLze9+huIxhljol1HM93dbbJ2dO75cD+101C29XVYSDXAaohkjl9nqxa/YQsWfqQxMWnmWR4wNGlJAVlrHvNFrizs9UcY6HezGFOsvQaatJm6zuJBFBAsoCKInagqMUaI6wHIBV7SULPTE8Ls+cnKmFBYpMUH2yMKsw9zCJVhmk+V9RqwBfGVjGaR7dALosNo4zKLGCBDQxsfG+V8LbMBgjSSEAq6qAKn+2eI129ZsM6GtGfgLg5OeEyfVqoSXspH1r7eLU9eqbR1GPx1gxxb7IIYI7zo/3HG+XEObQYHIdWgOLoSEdih/rvRCSSVj49kILvPlqngLLZHBmxTkxi0SeNKC9gDakv/dc45CwMon2Q1KKFgcrsRMn6UQ+ANX2IF2s8EU9wWRiTSJu08FqcX9Aqh3WsdOqHlDEJsTGQqWsRGyqOloATTmoqiU0SxvPC3EjJTAkRQjRC9D8mFnhMxyZ3KkA4/YXpAk7TzuoajRo7uQCK2UhEI4dx7ZpdePTZIe+T6JFHHt1VxHdacYOdPbp7CKYLZgqwCiiFuRkPofaM9La+vtzUlI8d/UAKC45KU0OV3cemNzw8ykISofo8e95aSUqaPpQPYNbJ098/wCTEAYHBymA5B7+5RvqOze/kEYwmDBuAF0b2cnn7VQYOYINd5uzscIv1y9WrOP0m5LQjDnACJSs9VLKnhV2VhCCdwHb40lCIEyQYE1WN9GiItNnoF8AB4XNQb0Vaeyv2si7xGuAVcNPU0mPen12ExwnQC5hFVXe06cH4QSU6b0aEJAMydRzxHntJqGIT3gXAwDybbGIcAfoqazpNEofzNOqi/0y6jK0k0k7C5kDjmd6UE6/E2MTuPlovxWUd5kH6Th+z1Luxqcfa3OajXgNAAuKwocXhHKrq413jXKLeeNFGrRxV9UZNn7EwmYTWAV7G8fZOGCB3TWIMoWqP7Tl2u6bmS+dOIVFf2mrW9AjNO8gmHEMXu/mqui4D52gZIO2dbEJtHdtiNiVRo8ZzNt3FgWo49ug4tJuKvD36+ZLXox555JFHHk0x4UAlyOxwwyNileHh0zMxpgoV5K7Odrl47qDs2vYTOX1qp3R3dxhziUSXc0bmHFm95nOydt2z5hDLYTwnls9kEswwQOVKRYecutBs6nWUBkYZVehpyaHmwZS/x8skw3QDkJCSIDHGTtgFCqR/pqDZQrD0T64A+54j2pSNA7z4oq5+/FyT2WPfqo2oSzD2pI3kt6f3WidxPTDAx6SmODYabTxQHrQFstPCLPaoARN9D4c99Y2OYy9zljaGxPh2iWGGajP2p4DUPgKm6z/yI9QT9qGpia5H3puPZ5YBNzSU2cJrWyOJu5OJ0tFXOPxCYu8S15HY452YTamJLjtsYSB1dWN8Y5s/wSRuSpSbjZvq+i5zfsfmmHmf1xsA9cBAH7O3ph/RIplK3MvwQLKMdJUNE0JkuVovlAmJOvGTp3I8kxue26tqu6W8iugATv5sJBLrF4d/8TEKyJXGMZw9ukvIA74eeeSRRx5NGaFGjLOpeQvWy4NbvyEPPvwNmZW7XIKCwwy4ToRDhHEjDFFVVZGcOPah7Nv9snlsRqLrSJN9JSY2WWbPXSObt3xFsmcslP4+YlMqE/lz4Fxg11wJy4khaZw5s+KGjwL11BBzpoJtIA6ExlNE1ANpB1QScUjj2C86KpioXh7LbzbPvtrkHt0GAQaQhqHmjEQSO9TJGEP0HUMetWEkyDYU7A73GMOj2w6TNbbhKQnBEqdMuUmFh+458WY75aSOMfqedFEfnuyDMnMwnpGSdfY4Xo5pK6S+eBgHuEM3ayrqyHuoZZdp2TELmGqiD7EdpQ6YBOCgjAPV5dEO9z4Al/rjVZly9ms6bEKMrCPdxnx3++8mTXA9Db0D2GTcTRXopGw9PYMW5okY1aj7uhtnfnoTwDtNgShOtqjjVBDtZr4ONC+cSCElN8mqXmcO4NX8SkWnjWmk6vTXyLE4GQegmnNZVYfZ+SIBpmwAbeqPVgVScKfMU9QhHn3q5AFfjzz6DBEqpDD5DqM/fnXSWyHStrz6r+Xn0Web6POJjCnGRFhYtEzLnCPzF26UBQs3yfwFG00lOWfmUomJSb46ZsdDqCMDcrHXxdHVqRPb5VLhcWluqrH7qD2j0hwbl6r5bLB8snOWSEhIhN3/tJkXmEyYe+KyEosSENXWrowmfKYWBSc42QpeUXdGvQ5p7o2I4iNVIhwMoXfSEoMtDyTLxFIlBBE2xYQVmSopyb1CtCvq5wAgJFBIIidThRjbwaubIENE/9ocG/rbJf52gQIOpFAPZRy4w9l1EkR82TWLY2XD8jhZt2zyj/XL482JFaGoACvON8CpA7aR2LdyQCPrMBrRnEirATY0gwvAJpMAkUjXMQOI0jLnZIZb6Jz7VyfI1vXJ8ujGZHni/hR5csv1B9e4xzMPrCVsVJwsnhNl5gU4QGIsXJ2vw4rNJbfuE6rN0Es0wXDwPDWkbdLtmEWgTu1mzjqCEyyk1tgpTxHuNWLsRupYIZwakl/63s2OPkNlfpX2E2MOR1Mjx+JkHKS9cUWCzMgIt/lDfRnP9G1QgCP9JvQTNIVN4dGnTEwtd3rZ+bnnnvOpqanxaWtr8+ns7LR4vl1dXb5JSUn87RseHu7b3d3t29vb6xsYGOgXEBDg19fXRzxfP33Wv64ttMhS88gjjzzy6J4lmGKAaNaMhbKYsEMKfEPDogzkcq/48mkFrtssXBFA1s/PsQ0cL7HhgoOrjOnzZOnyhw1Y+5qdLp8yh3np7e2R0ivnZPvH/z977wFYVXad+y+BUEECCdQAFXrvvcMAwzSmz+ApHntiJ25xS/Li91Je/NL+yUvitOck7o7r2FM9nmE6MEMdeu9dgATqXUiI8l+/de4RV5dzpatKO9/4+KJ7zzm7rb33+vZae+2fS96ZwxYUy3Gz7lpgZcKlefn9mfLQov4yakgvsy7gUnc0t0ZeeS9PVnx4XolxrVlwwwFFG/IzaVSy/OFnhsr4Eb2NABHA6sSZGjvz879eOGmuqJyR2xywfqHUEZToS88MNjKA0ocbNcGXNu4skX/9yTE7RxNS3hGA7OEq/KefHylP3DPA0oeg8/2Z83Xyb5oeZ9BihQGhyj/KJ0oxVk+U4S8/N0Ry+juRjbkVCxbHtXz758fNotdcXbqgHthXCqF7fOkAWTon3YgH9UA+iGL88jt5FgQHq1R7CQkEjGONHtPyP6YEa9akvlYw3sv+zlffz5M3VRZ2Hihv3E8MSaBtBqTHWT6/8skhMiCDc5cddRzLFXshsd5B1tubx5ZAupAV2gGixPE9rHtuUJnhzNnXV56zenXdwiGeLO7cvzBDnro/S4Zk9zSyTn1y1BDl/dVbZ83ltKP3tAL6DcRm+rg+Mm18skwYkWR7WZMTOe/TiZgcOixQj0RlZ3GCgGZE4WbLAvnddajCyrNoZppd9GOagr3bv119zo4g2ryr1N4TSua5DxnAYwNizZiAZZG1P/rC9v1l9vxLKnPIX2fsMaW/sXCxdE6GPHHvAJk92en79Bfczd/VPvTrFWdlu8qgGw3aBW3Jfu77FqTLUw9kyajBiVZHPMsRaoxjL+izRC4PNwZRB7gYTx6TLA8u6idPal9gy4a7kFBa3mCWXtsa4nzVqaCFEhO6m5u+IwvOmPTWmvMmyxu2l9i44y8mtoyMpPq/0g8G8Aadg+0z9NLv7VPHkSbf6d92/5UrVxo/+S46Ovqy8szLcXFxl5R7XlaueVm555XY2NgrFRUVV/ksLS29or9fUV56NT4+/qpyVZOcNWvW8Oleho7vUT58+OgY6Ijf0FDvRKKtrVSlvdr+vh5EwGQvYZxk54yWsePny5hx86T/gKEBS1eTPt9uoPRgdUtITJZBQybIuAkLZdSYOZKWnm158NG1uKoaWqOc1KicXKjWSdrZ89rRiIslkFKMpReJlRYF/GIgmnK3bgSpwlLiWG2zskcqYb3f9uOmpmYZ+W1NnqNUU2Vv7+lT+yRXSXR5aYHlCbdqS0fTiImNk8ysEbL03s9Yv4iPT9T0UVI7vm6aAwpTde1l2bm/Qs7kXzDS6yDKzv2cPDrZ3J1RtpoDyheud6OGJkpaHwKvdLey8H2uvpcgTLyjMyxnPm4CaLMiv3Qst4URZQgGeyU5S3ekEhHc5zv7Yn866Vp+ANly/nXDQX/ASg+5njulr/zxZ4fLv//ZBP0cJo/dPcAst0RVx+MCAtirV7TOZz2aXHxHkKf0vjG2B5VAdPOmpsgzD2bLn31hpDz3cI6MV/JK8SHJtxoYAS+r8ISOhXioQHZZUOtAtcETyEsTEqLpkR0CvLG/Fnn2kr2OvoYNTJD+afGNCzUu+OtmkWkfHQef+ProNGDtQUFuuFhnn/ztI3IQzXZA5nBz15w+c5mMG79QyewwnWhxcbs20zJxQQLie/aWocOmyNRp98nkqUtl0ODx0qt3ik0kIXNbIy4rcbjWRhcjIjOk3T26h7mpjhw106xtk6YsUYIx0vJAfrqaWNypgPTGxicYuZs0+W6ZMfshGT9pkbZNfyN/eodzYzvhysWArOEyauwcc1OOi0vUPn09weZv7udCVquqSpWY7pOD+zdIUdEZ7rB7WJQh3xMnL5EJmufsnFFK2LrZc5HIj6tw19SUS1HhaSksOGVjzEWV5arKEpNpLMBxcT21H6RKTEx84N32WJcC4ovV99CJajl+psasGQCnVqypQ1XxGpTV01yY7XuPPPIVVjSCrmAtwt0SSy9Gkiol1VhbCKCFsu9bJm5/BIsICjt7M1lE6atkzT478UrpE2ufeB9g+YUAcwYx1rIbGZyKfoNLeFxcdzuLddldGfLY0gF6OW7LMyb1leH6fUZKnOa5my0S2V7Xs7Vy/GSVHAu6judWy6n8C86+fL0P118jwCN7y6wZqTJlTLL0T3cWet2gTLcarKWCmotiMKziaUAzdnapeH9wGu6/sR7j6mzy1oXynBAfbZ4ByDIXXh+hngA+bn34Teqj0xAdHWORWOPiE+2Tv320DFP6dfYhCi6EYPnTfyKffP6vZdkjX1byu0CV2u5NFhG4H8LQU0lnzqCxdpzLqNFzJCt7dGNk23BEAlfRa20UHyBLzQPiG90d4puh5HqCjB4zxwhwv35DLA+BuwKfPjoTl5R49lZSN2HSYnn8E9+Q53/37+WRx//A9tRyVE8kBDISsA8XEjtsxFRZuOgZWbz007YoEx0d20hAXfA3ckR/x7JbrcT32NFtsnrVz+TAvvVSU12h77ukJM45diU9Y6DMmvuozJ77uCQnZ+hzDvmLBDxPOhcuVEtx8VkjtnhHnD9/UkpL8uVCbZWS4FLZt3etnDq1z35DNkPz3NnAigJpLSypk2OqUOMyiWsh3cTOjVTlbtKoJLM+0GRe7UaOOb4G99LRw3oZ2eAurFsc/cERKJBf0rnZI+P6aBsaZSNEPviz7uJlqSAgU4VefHbBhTt5lV64Wlfqhauv7Vu+QaBukP2B/XuaZfebvz/KthZAWC2oleaR/LJvu7C43vbcE3Tuo81F8t76QnlvnV76iasvnx9uKpIte8vkkBJhjm86X1QnZSX1Ullab/uSWWS6pRFmmKAeKVmnjyKaSIgoG6hXLPYmZ10oz8gG7uXuhczc8m3s4zog165s26e/x9dHe4HyiThNnX6vErDZtq/vgiqchw9tlm1b3tGBDlc8P+RoODDpYMGNjYmX+Xc9JbPnPSYJPZOkQJX5XTtWyro1L0pdXU3jQgL1jYtxWvpAWXrfZ2XM2LnmAsr+yR3b3pMjh7fafcF7GyEdPfWdc/TdOQPHGgGuKCuSnTs+kEMHP7Z3hyMHWPkSE/vKsOFTZO6C5TJ4yARzZd288Q3ZtXOV5Ocd1bsgF/66WmcDaz1eAOyhnTHrQemb0l9J3yl5Z8V35diRbdYu7W8HLLhXJL5nL7nvgc/JWFt8idZ2PqbtvVJ271hlkZuxPuMJkKD9PT1jkC2mHFZZ4ggi5Itn+vQdIMNHTDOim5KSqXIWrfLkBEYzy/Cp/TpGvCUnj++2siGzLeX/UsNFI/pTpt0jU6beK1f0XTy/d89HktwnwxZj6AcQYbwabsQeXwDRxSVy+oRkeWRJf1PMExOchSbI6pqtxfLa+/ny1kfnTRkMdrtj7xvWhxz2Cd+XKc8+lGXWCSxsZZUXZdXHRfLrt/Nk3bZi2z8aCa8nzeb2+LJfkz23/h7fm2SPr/4f7u242371U0Nsn6UFBNLvcaPfvLtUfvxKrkUdjqTcnQGiH2MhJbgaeXbrqiv2+CK71Bcu359+NNsCUlFHLCxRT6wzlZTVy9a95bJG2/JUXo0dSUT7k7/GQFWAf2reeY4jpsgn8sBeXqyD7NGfrP2GhSrcoVnYoqy30h5f+t6SWeny5H0DZO6UFKs/5IbzbFduKJJfvnlG66rMLKDB6Kg9vvTjkUMS5b75GfKpR7ItoBbfU/d5hRdk445SeX1VvqVH3Xc16Ff0R+QZuQ6WZx/h4e/x9XFHggEDGUtNzVYld7odLcInxIzvUZB9RAZILe7IEFmsvBCQcICodu/eQ6J7xNjF4kI48sp7ICIDMkcI1lqstkOHTZakpDRLszlY8+prISRm2euhaQase+HS89FZ0PrWBqHNLql8OHKik7S2b+Mo307Qn2lnXJO58BDgkwWPSVPulomTF1sUZVzzsTIPHzldJisJxd1+/MRFktFvsObS2Y/L4s3+feuU3L4tp3P3W7Apk1slzMjeyFEzlLzeI6NGz5JevZQQ6JPNb5G4qgqrKoeaLvcjg+SV+jh5Yrfs3rlK9u1ZY27Q7CG+UaQXWDlVsT15plZ2H6o0d2eUbroM2UKZJGKs7ZsMySZKIveNHdZLle5Ec2tFoeZ7rFc7OcKo4IIp/ohEJHDlg/d69dsIX9NqMIQxhtg44iMiWBvpJ8SKIFZ19Q5Rc9uIukRJ37qvTFZvKrIgZxD2LrtIT6/t+8vlXFGd5clDpDoVkDn2vy+elSbzp6XK0OwE6yNkhDpjIeHV9/OVUJ6Vd9ael9Wbi41c7dDvD56okqNK2hqvXOfzkH7PEVGbd5fJ2m3FVrdYg99QYrplT5l5WiDGt9oaL/LCLnH20rKf1+XmfM+YxILARSXnndmGvJtjtxi/ILcQb+cHZxEDOVq5kfoOkbWuuFSWWUzkbGmOVrJsdWJd+Oha3GLd1cetBKyKBNrB3ZDPSxcJzKSjhz+AdDiYMrCcEQCruqpMaqrLVNGvbZY0QGjcwEO1tFFdjd7fYBNic7AJQJ+FyPBsdVW5VFeXm9WPSLs+bi+gDEEoIZfdA14GyBpkafDgCXZe7kglqmkZOZKePlCmTLvX9hvjbr/grqctqjPy6ZLSivIiWffRi7J967uSn3/UCOkVlVOsvqSB2zYBr4YMnSSJvfpoOs1NU45bNff17TtA8+eQXog/izvs/T1z+pC9ozUu1J0B+g0X1oz9xyol99wFIzKB7iT902LtXF6smVh5GhVBBb/H6ndjlPgOyuxp7py8q7b+sp3buvtwhSrh9UaseV8kcO9ziKgmcC05U+QtuI119o4Dr3MscB3+6tse9DeiCxeX1TdaKt1G5AxdrIbjRyZJZr84O+7IPVqoS67ezsWCTGdYKCMB4ss+eTwJWECibuhD7M89crJaXnz7rPzHL07IW2sKpKL6knkxuHlm/67t7Qy5+D5Bf4cgJiX2sAB0LDYdOVUlx09XmzWQhG81Waa/9+gRZVHCiSvAAgFlwKuARRWOX+O4I68FsQ6BvpZX19RetjqEALsWd/KGTA3IiDPrvR0pFCpvnX2pXCTpJ/vXQwNe+bj1cWNGKB8+fHQYsGJBHEpL8uT9d34oP/zuH8qPv/8N+Wj1C3bWKb93pKWL6LyQFSxqb77+bfnBd/5QfvbjP5Mtm1ZIieaBybL97rU+bhagFOEizFm55/KPS3lZoZFIp42jlHSmyKw5j8iDD39Fltz7vPTrP9QILIpNQ0OdBZtyg2A5soF75hXZt+cjWf3+zwIu2dW2p91Jr5v0zxwmCxc/K5On3mPRwllUCV3E4W/eSXo5A8dISlqWeR7U13FWbpmRXye9wAM3CXCLxA13r5LVkvJ6yyNAwYbUTh6bZMTF3VuG8o6Snt2/pwwf1MtcAtERIb8lqjQePlFtew/ZE+dabiIByUIKOMeT/HCeKmB3HyQbRZ/3BRPw9oD3xMY4R4ZgmWt0g+yY19/2oL0uXrxibpe0O/sP3fbmSB7qdOCAeEmMZ/HnzqlUHQJMhPCYYGEIwgT5ZgmI3w6fqJL3NxTIO2shvA0m2+0F7+5wBF5p5enk5mNMZ6sEZ4gHHyNEushVUVm9HSXUmvGkNeC1jHslFfWSm18rlTV4KjleLYCxgQBkRFtm0YHffPjoKPjaqQ8ftzycfV6QUfZdHj28TcnEdnMrZW91R4MJC9JRXV0mZ88c0vS2yvFjOyy4EHnwcbsBbQT5qpUjhzbZ3vGzZw4aqcXaipWVAFVDhk2SwUMmSkJCbyO7RHA+sG+DyuEJkxlXqeHfWH/Z08viyfat78jB/RvNOguZ5oqLS7DgWZz9y/7lIUMnKzGOMa8E9v6SF2Q+KTnNjikaPGSSPcOzlZUl9i62CTnu9zfXNIcFgSA72/eVS15Bne33AxDZfqlxFi2Wvb/ukUcQ4D6qnI4d3suOYIEgU3aUwbzzF2Tv0UqznLQa2h7ou+zPIw03Mi0fTpTg7mb16KhzVXFFhcCzp5ijStz3+ipt64CXwPHTRAZna5xD7pAdCMy4Yb2NKFDXnQHSQlawNiN/AZG5oTC51f9hvYT8YsGlPviexRzcmPceqZSC4nrLL/t03bGoLeBRhhTGsQ5FoC7pe+xpxROjM9YvaD9khWOviBnAWHM1IC6MOUS5xs2bM6EJptdZoPouNly1GAUEDmPxDaJNG7FwkZESKxNGJtkY5I6RHQ3SQpa57qTFojsdPvH14eM2AZYyIjMThIgLqxv7LjsDTPqQHtvvSXrxvcxi15GWZR83DyCQqHzHj+2SLZtXyM7t70thQa5ZYs2t+DLWAYK/4AodJbW1FZJ/9ogFS8vPO26ywvfBQHbYDkHE5S2b3pQD+zcoaS3W7xpUCeE4pCsWtIqjvGbPfdT2oycmJiuxdi4swUOGTTZynJk1XJWYK6pI1Ulx0VnJO3vU3uPk++YC7si4rEJYT5ypkQpVMIEReVXyxip54cgiczVWoJChBE4Zk2RHbvA8SnHNBSVA+vw+fU/DZSKtt15JxbrL+1EAGxmofkIccPPD1ZA88bvd0w4wZmQosSc4Ewo3BMRH6wApYj/k3iMVcvb8hUavABqNdpo4KskWTzqLsEBMWLDADRgrM+SlvXLRbgTS79M7xgJN0Q+cfBG06rJZFHGnJd9MTx2VXdJonO464KX0RfKMxb5vcg8LFkV9dyRoK/o7LuGzJ/e1/k0/JG36J5G5CUrFHudKHZcYBzoTtBUu1fuPVDbulwaMcbQl55vj4dIZoC5oP8etna0wHBPpfO/j9oavpfrw4cOHj4iA1ZUzcnfvXC0frfql7N+7Thps734wVJmpu2DHCOF2jJtzOM0QaywB2fLyjpir/Po1L5m1luOyUMQg1JwNPWLUTHnsyf8hzzz3f2TZw78vTyz/hjyu15Klz0tKaqZEKcFFaSwpyrOgWfn6PrwSbsaFGPdoI4KmHMutkdP5jpcENYSyi6vmpJFJtk8RJQwlEGvWuBFJTnRl/Q5rVoEqiodPVtv+xYaGq60mOyi1dXVEU75g7s5YCY0w8Ju+C0tQqhJtLGjUbVuBog1Bw8o7Y3yyXn0C7pWBG3xEDKfNLsvOgxVy7HS1Rf2lZTBWITsDVWYmje5tEZRpMuq+o4B8QHanKBkhEvXwgYnmIltbd8nI+I2CW0Lbj6ukEdl11ticBSIs5LjvOt+0n8hRpVi7IdKk2ZEgvxmpsbb4NSQrwfpeR7v54uZM283WNmQ8cbs2fT+/oE5Jb4311w63aHuAtsKlmuB8uXkX5OJFJzPILWUfP6K3DM9JNI8X0I5h6Dogs2y9mDs1RWZM6CMD0mJNTpDnzrIw+7g54BPfLgIWDKwjKIK46eGuh4Wi9XAiuBKUCLc/3oXVJNy7UP5wO3TT5d5QoNRwXwP36Xvr62qd++3Sf5Nf26fHHrtwI08gX3of+eKyfImTL1YUOXPU+a3Wybu9m717jsUjGOSJ5928UF+8/xr0zaoUO26PgTw31mv40bGxrHofdcgzXuWlHM3Va2uA5Yp3WTuEpsffmg/yQ77ao2CSV9xP3boNrTO37FbuQNpExHWTdJ6vDzzvtCHvsaBV9p5rE2HjuwLtzbvaUl/cj2XOs24C721P/ZBvnnXeq3lsII+h77gmS54yoX87e0zZp9o2eXBkIKiclkbHlbOrwP5uylFRUWQW38qKYhMLU5JMUXL273KUEft0J05eIv37D7VnnGjuTcvFc5BTxhcIL1ZfXJ+PHtmmdXbJfmc/MZbezKwRdhQSR6SNGD3Tokqnp+eYi7MmaoT8wL51cvrUfmsvpw47X3lrK3AxxrJySIkrezcRLRTBpERV+EY6ii8KIBYP9v4OSIszF0iAi+DhU9V2fA+KPWVtS0khLih7WJ0JMOOicQ9gdoJZmxtUEW6LTPJ+nkKJxdJ795x06a8k3iJXO7f4aAVol0tap0Wl9YFzm6tUbpy9kazxEJiHY6lYXOBvq/8OGEqQQ9xPOTqKI4meXpYpn3l8oHz1uaHy7IPZMnVssuXB3St6I0DajeXVC/nCoshedWSZ79s7rlIPBE5n4Qa3agLRUe6OKDZZY0GLvA7Wvj9/Wor0g4zp2NARCxhG/jWv9MP5ejGmMJ64VcLvB1SmdikJhWzbAkIng4UcCOix0zUmz2cLGLed3wi+Rf3OmtTHXJ5ZeOkIQsr7Ifa9dZxl+8jDi/vJJx/Klt9bPki+8qkhdtTcyEGJTrt2RMP6uOngE98uAsd8JCdnWAAWjv7g6A0sHa0diLGQ2Lv6ZEhqWra9i3NyeZeN9iFAKWQfXEqqptvXufcaHGXGcZHtKb2TUvWefmZB4X7nytTv+ksv/Q032nCKJPnCtZYjSdI0X6laTs7PdF0N+cQllu/dy3l3P1WSe9k9weB+zgN180J9ucFvnDqLsnpwork6eXbr1cu9kWeCy9qrV4ok63M8c315B1idcc4tir5Tr20ZAJ00Udx5F++8Lj39u4/mg3yTLxR9K5+VsXVABnr1Tm2sW6fO4gK/UvbuJg+UOzU929K2NHXyAU503L7Ob0FthNzStsGkz61HysR9lIv2cuQwEjh1Q5rIBXJDvTdti+vrh3StfiIEMsOzznszJUEJVPfurnw4eQiWJS+Z4O+k5HStu0SrQ56LFLyfy5EBLScyoP2JcoWWEzkOlgN9MPCWmwmOHMXGOnLEuEAbklUnkrJzJm8vrUv25c5b+AkZN2GBylC6HVkUrkjOmdRXzU0Z4os79bm8Y1JbW2kLAVwsrOC6TzvFxXF2K0G36u0qKzsvJ0/skb171kiBEvLo6FinDm9SQGBQ+k6erbUIz+ync6ws7EHsJiMGJsjAzHgtR5RZ74j2nJjQ3ZRulPuq6kuy+1CF5KmiSLCetpYVckReOO6F45Vc8DYiBY8e2suU8B5tUIJpa56CeIwf3lvumZtulkLORa27eLkxmFaHwc3izdhtOhSOJROSsmlXqQVs4m9koIcKCO7O86alWrthkWzNeOkF69v6idcBlrEls9Jk2cJ+8tzDWfKnnx8hv/NYjkwek2TpX1EZ7mq4zV5de8n2ibp7j+kSWMGpB7wo2gveCQ9yXco5hxdi5vzWceUm32l9YmTRrFRz9TX37Xa44Tr5vmrWerYYPH7PAJk9JUVlI9rSov5YhGMs2X2o3MajK1rQtro5tyaLpE9ajD17DlfYkVNYgHkH8oQb8kwdMzhjG7dsxkPubyt4kouiDVdyy9FXd+m7H1ay+3ufGCR//sWR8uS9mTbeUnpbq/Vx2wEtzpVu+xw7dmxUTU1N1MWLF6MuXboUdfnyZftMTEy0z5iYGPvuypUrUapAduPi36qQdtPvu9Ve7PF1e5uPRkAKcwaNlfse/ILMV0Vw7Lj5pgCXlZ6zPW3O/reWgULZIyZesrJHyQMPflHuWvKsnb8ao8p9TXW5vqs0oJjTYR0rwJhxc+1IkQWLn5YxY+YaEThzer8pklihrlxukJ6JfWTo8CkWmXXG7Idl+syHZNqM+2Xq9PvsPM7RY+dKv/5DzKWxVPPsDvKussW7UIQHDhwrCxY9Y5Fdp067z8rM3k/Kj2Kblp4jEyct0nc/YNfkaffKiBEzbGQ+c+agvQtQhkTNE/fcr+XkE/JFoCYCKrkRYNn/RzrzFjwpM+Y8LJMmL7EFgfPnTpjljnySRz45CxeLHXsDBw+dJDNmLdPrQZkxc5lM1fdPdcs79R4LlkNZIHLl5YV2HBN1Bem61l2aB2nSBjwHiZqg5Z45+xGZpdd0TXva9PtliqbHGaico5uWlqMEtJuUluSb9Q+Z4OgYotXS3hDYmppyIWDVmdMHzIJ2ra2vWP2mpA6wo2WW3vdZCwgEicWaWF5eYG3Uu3eKWczu0d8XLnpWJk5ZIv36DdEJMd7qKUYJV1bOaJmibU7+ps9YZvkbNHiCySlnoUJseRftyveLljxnaY6fsNDywN5OZJHpxZWPULh1A2GB8CHD7OF0ZM9tC60fzcfEyXdb/aRnDOKVFriotrbcyu683zsN3k8d9h8wVGbOeliW3v+7dswOxL+kOK+RMNGndBSTbJXVKVPvlTnzHtN8IP+aD20f2oiyDRo83t6J/NVdqNEUKF/z64a0y6VLuAFftcWEMePmafs/LNO0jNNnPmifThr3OuUcM7oAK4EAAMsxSURBVNuOA0LOykvPy0XNH2guHfIEyaR/Dsgaoe2SaHJy/OgO66uQxXDt0BZYfWm9shgxd8Fyaxtkk3zQ56hTJ6Kzs0BBfbNAx/0F509ZH7Zoy9aXmoJ8ciFfyCwuy7w7KSldErSMjrw7ckUd4XZNGrx3x7b3ZdPG13VMPa95cSzFNzPIHldZRYO526FEc2wHZ2pCbLurokvAl0MnqmXBtBQjjJkZLPw4e+JO5tXKK+/mmdXXfV9boNVn70ztE6vvj7O9f/zN94BASRWVl+T4mVrblww55/eWQBmw0OAuPX18svzuk4OMHBGt+vJlsfyzh9D2LOv7uB/SApFjT6YbnMmrXOSNfGFxg4hBRIDVpxJ4AvNs3lNm74hk37OKoynUWMAg+pz/yrvIF+9gH/aBY1VmXccK1ta6doHiznnLpDV6SC9zAQe894K2rWPJdSJ1U9eh6fE37vIca8Q+76E5iRbRGZJLPSJP7HfNVKLKPuCz5+tslHT6l/OOSMH7uHj2/vn95KkHMiU7sD8bWWAP7cadpbJhe4kRJ73VUz4go1hJIRvIOkfocC/1ifWa8rJXvbr2srVFa0H+sJRylNNYfX8MnhH2mihbGDpXVG8LRaRp9WBPRQ6II9sTWJSaMLK3fPaJgUZKkcNAV7H3QiDZfsBF4Dn3+1AgAxC5EVof5BePCOTQyXKUyQfuvURAp88gg+y/pS1aY4klHZ7BqjpzQl+z0s9T0guxvsp/mnnKxDjE2c/rtpXouFPrKXcuaEs8C4i4TFtCzK0Pab7YS00U7X1Hqyz6uBunoHk4x5uVljeYdXvMsN7Wp1lsw5uBukG+2XbBQiEBAZ395a1tRQJZ6dyjn4x3WHqx7iKXvIv2ZesAZwdv2OEsKIG2pHMnIzHu8hr9YAC/onVnn6GX1/fB3+m83uRT53tVG65cjY6O1o8rV5VrXlXuyd9X6+vrVc6ir164cMH+xrDRo0cPlRHHPT43N9c+g+ET306HThraqzP6DVbF+h7JzBxmFh3OPcUlD2KFNSgSoORBcgnqMkUJX1b2YG3gBLOSoPzhfkiju/cCoqyinGZnj9Z04/XeM3Lk8Bbt5A2qkGYaMR47foGMUXJLoBgiqaal9ZM+KalKIlOVLKUZgerVu69Zy3rExFo6uGy6A8JVVXp5N+SE9w0dPlafSzWl1c0HiipkKSUlQ0m/vjs5xe6JVuX1vJK5E8d26vucIwiidNDHCjh85AwjoVjbqpR45ecdtcjBuDeOn7jICAlELit7pH6HVTpdamsqLcow7rfki4GT+k3vN0jGjV8oY5V8jB47R4YOnWyuk+kZmZKaiiUWa3eq9OmTpunpu5Qkkr8+fftbvlGmsT6h4FOW5kDdRmvHS1XCC9mZoHkdPnK6ZCupRA7SUtOlb6qTHkQ9Kam/LYRg9eSizkiL+s0eONqea474MjZQRvILwR46fKIkJvaVCiUPyAV1pn3U3EUHZA3XurtL62yQ/p1i73DbiOi8vRKxoKdLb22jPn366j2pmg9VVE/usYjRkFvqAEKToXVK+QYOHqV11FuKCk7rdcrIKXDlIxgsQGD565vS3+Ru3IS7VD5nyMBB46TfgCEqkxlK4KmbFK176kfzkpRh7ZGMtVTJPe1B/UCywrUHZcJan5qSJcNGTJURmkbvXilGek+d2mdusVhXh6rMj1M5Qs64LztnjMlEispDH+Q/KVXvSzUrI32ARQIWQhzX/waT2VCQJ+o7IaGX5Gi5Jk5abP2LcrJYgOtvWrpTTsroyIGWszfl7CvJKgN9tH5om4vmZl2nb/VeSCCtriS+LiC/1B+LKaQJST24f4NFacbTg+8gptbveybaQhaEGLklf5caGkzxCq0/8oo8N9TXSVVVmRFlyGyJRQyvtfLirs6RSmdyD8qhAxst3WNHt0mhRXJ2jzDq+DJ3BnAvhOxCUjKVAKFQoqii2JUriSuvumRuiaOGOMoxSm+hEgX2eK78uEj/fdFISHvg1PlVC6hFVGDnKBgHWFx6mEVZTOFEQXbcDV3y4DyL4gsRuqi/oWRjTZowKknunpMm983PMIKKsgkxyFdCR5RdSNugzIQg4tsgm3aWGcFsifjipjgoK0FmjNf+EiC+ACLGgsGGHSXmuo03i77a8kfaRK2FeAOXoPHbrUR8Ad9BElgE4dxViAHWR/IHAWH/KS7yCT272zuwqGERpTzOO932ux7UL23JXuL42GglOInahumybGGGuZwim6r2WV5ZZHh7TYFs3l1m7e70vcCLgtC5xNdJE5d/zl+FkBL5nPajLMiwDjUmb7jSVmifctrRO68uaCdkBgtkdx3HBqtcLJqZJg8u6m/7YyFn/E47sBDBO5F/jhfjYiEAeI1FvDuY+PYKEF/6FvXI75Shj5aHfsNCBvtx+a1IyaXdo2Wi7zlvd/6fv2k7SBzHm7EIglwvnp2uRK+/zJuaKmlYTjWv1I1Dei/K9v3l8sq7+YFtF80vbtGW5GvEYG1LAvEFiC/1XaMyll9YL5tUHoptbHIs1eznv6x5Qv6s/+nr3TSoHurI9mKbDDnElHzqoyoP3UyOkWeCUJFWkb6b8vFeXuNVxy7cduT9tBky/OCifrJEx6ZhOXhxsZ0mys52JtL+++sLZb/KIumQ0WZe7cMDPvH1YUC569Onn+1JwzJ64UKV7Y/LNQUci2/kxBdCBTkaPHSiKpfJqkRWSN6Zw3L+3HFVFEu0Ezclvli8IFscMQIp5FxX0oVooYzPmfe4Kv3zzD0ZS0utWY7LNF8VUlNVpQPVRX0nymtvs9hifSnSvKO8QjxMcdWkuilpwv2wp6bDqlpJ8Tkd6HSCUZLD87wbsnHu3Ckp1d/KSov0nnyrB5Rmzgc14muDmONGS6RWFHr2X/L7OSW+KmtG3GbPe1SGDJ1k7qMoxOS5vKxAzp49LCeO7zLCgEhDyCFokOS58x+XkaNnmQVKVTWtjwolhyVSVlaiz5baVVlZru+7oB0n1sgZhCxJCSUEorTknJUZhB9oHWUeK+/ocXNl9pxHjWhT3zqEGmkqJ81S0izRNis3YsOeyPSMHMkaOEblobtUV5VaWpBzrLAxzRJfx2UYwjFw8DiVtf72Tojqufxjlm/yBfGIi0+wRYXa2lotd6HliWcpDxZ9vBDOn8/VzwKnjYrOyvmCk0ZoICDcy1gEAYS0Z2YOV1KYqkpSteULazvH1ICmdYQ8OmlR/7QDFsPRY2Yr8etvZUD2gtujoqJMqmuwtl+ysiHLWPkhozVab1iznfZw3h0M3kf9sBiA/LMI0aBtSB7PnD5ocsnih+N9cL+WY4QOnj2sP1WpDCAHVZWVKgt1jeXlyB7eV69lrajAE6CysQ1cOG3R3RaJaAss1zPnPCKDVI4SlPzRLrRteXlxo8yVl5dpeXSi1T7CVgTySzmjta4g+IwRED4vmetq4su7sNhS72Xa38gzbbp3z0eyc8dKOXFsl8kyixN8Os84/Znzdon8jFdAXX2NjQ/O703zx99uvXIu9FltL2TZ3UvOvuLT+t3+fetll6Z56uRes8TTfjzbkeXtbJBTFDsUL5SwfkpeGLohmyh1uBuPG55kSrJLughm9dGWYtmn5BHlLxKrZng478TSgUsy56BixSJ98kGaEEv2+drZsaqYouDyPb9zQeIgy0SBRrGEhEHqHlJF+xG9IL2xSu5RJAnktX5HqVnE4lQpHzW4l85pjvtiZfVlJVCOxRcC67RlIJvB0DQhAVn9giy+mhH92ogulmPebyRPn6csuLyycACBIJ+sD0MQAPm61Ygv4B0QrVNna6VXYrRFc7azl+2ZKCMLyBTtgSs9hAXwOsqMFZNKc9uRCzLF8yzGQE5HaR5xB2UPJAQNImX36Y1Ykjkfd9WmYjmheXAXSLzQmcTXTRNrP/mGTKYoGYPwUk7avrfKCOnnF9YZAaLPkCfKAULrgHqhfpGZXgk9TDYgvU/elyl3TU9RXSdazmn7QMBInzQoP0HmKAueGgSNo7IhxaEg3abEF08qZ+GIPEIa6YcsIKX1jbFgV3hHAAg8ZeupZXUtqlpMA0ST33iWfkEQqwXTU+W5h7MtinNyL2dLiVtW5HvHgXJ5e815+XBzsS0+sbDRHMgnC0+Ds3s6xFcJKfVMMflkIQZ3acaUmB5OHq/rf5oEi11UdWPt6D9YyGGBjbZifzNeDMhytMokMkPMgd4q49Q79cpvzLm8y203t2xcfEed4A1A2pNGJ8v9CzLkyXsH2LvseX2MmAkE9frtqnOyZY+S9jLIVHh59hEePvH1YUDxY58gFiUsHyiNWJ4gfI6rc2uIb4y5/Q4bMc2sYCiC7IU7f14JhxLLUOKLBZdjQJKULHBvUeEZs9guWPiUufrigsi+Oc7cPHRwk2zf8rbs3rlKjhzaqgR5r1lNITgot5AFPrHkVKjyiSURN1Es2txXXVUmuSf3yS59fo9eMUo6IRx8QhL27v5I3nj9/6my+oH++0PZrRfnd54/d1Lzi6LDgOsQx1gl0dk5o8zNlzJh7YVQTZm21KzKkCcEFjIGKdu57X1Tvo8f3a7kqUgV/nojSxCOBYuelgmTFyv5JwBHlBLBPDl8aIts3bxCPt7wmrlI7tj2rh3RgvUI6xKWTfbLQtqx9nFhpYdU1F2obqznYGg/sHqHwI6fcJcRHix5zj5hUYJTqPW6RTase1U2rn9N039LDuxdb2VDJlhcwCqbpgSrb0qmkVAINBZCSCukrDnii2s2VnsWMcgL1l4WREpL8q3c5kKqZOWY1tGOre+aZRzSmdQnzZ6vUCK8Yf2r8u5b35N9e9bInl3ajtpGRw5tNiIMeI9LBHkWV+zkPv2MYOWdPWz58yK+OjZoGt2VvA5zyODsh81aCFmh7EThRW42rH1ZNm143doGeTl1Yo/K7QVnUaUne4idvd+Z2SO1jLge0yYVmqem6VEn1A+LRPSBfv0H2/encw9IqfY93PpxtcfCS93SD5GjLR+/aWU+uG+DHD2yVSfEOp2oe5ks6TTLAGt9mLqF+F1L0QF1TJuxODNvwSfMokx/IegYkYsp0wZte2SOfaw7tr2n/eF9OX58lxLqWonrmWjloyx9tN/hfk6fxb3ay8J8Iyy+7vsoE/VwWMeN/HwlpppH8pN35pAt7lEOFilYROJ7+lKKyjXyye8sANTWVpnseYF0aEPK7Cw85ekktl+OHdthYydyTR70hsB9HVvOrgBZxsqDGyMkg+BBkEj9xax2BILCogJxBPUXr5pi9u66AlP+UPhcy0lb4FYZyiqkBqsKRAwChYJLv+L9KLoTVWmEtKTrPYCziCEREKuBA+LtfF4sgwQ7Wn5/prk2Q0AgN9r0FjGWfH/nVyfseYgfViP2paKg4kq9Za9j8b1wAXd4RwaC4f5lsqTpTlfi21cVWqqAvLoEnDxCXPkPyxFu0bMm9pGH7+5nZODK1Sg5cw7XXH1I/3crEl/ne2e/Ly6mtAXup7jG8n5XNjhCaurYPkawCJxWVt5gZ7VS36iVBMtiEQA5RA6SzGqaJJ96JEeeXpYtC6elNrYj6WHtzS+8IB8pUfrxa6clTwkwRLK5/ocsdZ7F9xooL/UxWNsSYqlJmFzEKgFjYQAZxTKOdQ/iWlXrBHe8VgdOPVBO+sLcqanyxD0D5JllWbJ4TprJOeXHm+AtJYsHTlSZRRxSB8Hi2ZNnapX4VtlRY5Azr/55PfGNNlkkL+u2lpgFFmJmFnt9Bws65HvymGRZMjvNrJb8DaFkr3yttiXPEwBv3IjesnBmqrml0w8h7P1S4qyNoJqkQV6RbfL50jt58uaH5638yE0zzWhgbjV3em3P8eRD65V36v+s/0FMkbOeBBTT7yDsWMtZpMK1mDJzP+cq2+JUoH4oJzJBVOWyqgbbL874YBZ7vYU6g0hn6xhJXx6m78GlvbCk3toT2aXtrS0D7VivhJbFxHnTUuR3Hs+xhYvpExwXdVK1OUbrhf79ztrz8roS3yIlvdRPS/Xgwxs+8fVhuPHEd7gRAAgbCiTuu5BHlFL2bUL4du9cKSdV+T579ojlrUJJGoo9+eM5LL0o1bwfUoglsLAwWKAYbBrMokk+UGhzBo6VzKyRRmKxzmGZ2bNrtZEV3ok1i8/LV4LP22xKfDOV+DI4QaZQkIno6uyPPi/btr6jBG2tHDuyzfYI48aNMn1ZlWzAc2bZGz5VeiX2lXNKAiH15AHX6rOqoEPesSBBnpyrUmqqy5Q0nDdLG8o71jsCG2F1pT4IpBMK6psOR/tyrui4iQvNQohrOvcfOvixpXvwwMdmoUdpp0xYv6gPSC5RbaurSyVR08SdnTNRcXnF/ZjFg+p2El/uQ/ZIkzJTT8NVJlPTcrRNe1i5D2n+Dh/ebHKFh0DtBW0jJWSMP9fSax3xdZ6NNiLHPtsxY+dIamqWDThnzh6yNtm/d62cOLrT3N6RPSx4pE+b8He5tgfygiWR9ucTeWTBBc8B0qd819K8nvjiOcA7kC08AKhjrP47tzsLMSxKQIzZOlCubcZCBe0CScN1nOe4IHJYIllgwfqrSTVJF5nDcjtM5Q7Ch3yy2IOFMlf7AN4LvJ+Fohr2RGseyEd1FZ4Amp6+k/5m7sGxcVpPUfY9xwPpgGvpuOgq4ku5SAvyzad7ET2ZOsWF3U0G67/bdvQJ8oRsAuQYjwOs37QPixo1Wg9Yka+NAZqe/k3eSUP/su9wL8fqy5jhRNnGYuwo3B1RxhsB8o3CSVRnyBlBeCAZfI+iiqUCJQyLB0odZ12u3VosH20pMaXRKXvgZe0A7Yv7JJZBXK4hjljPrOr1/eQBN1LXpRZyOGFUb9t7TOCZOVM4EqSvEYuRg3uZAo6rZpwqrRyZtP9olfx29TlZ8dF5OX66RrI1DRT0EUoa2M8MKEuiKvqQobKKBssPdXN92zqRYFGyOeKJvKJkoxijRLOnM7VvjBFK9guyx3jauD4yXS9IRu+EHqYs7zrEgpm+X/+7FYmvQX+jiXAxxTWefYlEzGa/eE+tf8qABQ/XVIgn7TJUyTEEisjPU8Yl255VXMbnK8GlLe8OBPyBqAzOTLB2RxapV+rjoJKlt5QovbWmwI7jMsIUaMNw6AriSz1dVMJDPSB3WDyRDeqQeoAkQsIgnDna18jHNC0/iwLUAfJBxOOFM1JkkdYBwaWokyljk4yspSrBQzXHm+D1lee0H7KlJ8oWX1hsMAKnZaLfIJuQaNrjgsq/S+5cIAOhxJdtWdQJ7rZb95WZ5Ze2TNd08fxwLLk9JDU51hbDBmTEm0WfCPD0PbZELJyufXFyX81zslmJ6WcsYkGc6UfUA+9koWTr3nJ55b08Wb+91PoDC1CRyDa3QC6RhfHa/2zPt5YXUExIMfXMeIaMW99TWSPyN0HBSL+k/KK1OR4rzoLKNSArBO/Dgo/VmDKnqOw4LvaONwKyRB1kah0w3kyjj+v7J6lckwaRzZHlu6an2UIBizfIfFa/OKtrXNchzdUXLsk2re83V5+XVR8XSZ7WOfN5aJ58RA6f+Pow3CzEl3RjlcChION6CEnZs+tD+XjDb+z4kKqKErOgQBAgVvX1NUYqIAAo1uw/ROmHJEEyi4pOm3usa63lgoBhQSafw4ZPMRdSyAJ79grOnTSLjQlmTJy9x3GFDlbmQyy+WQ7xBQk9k5QI9jMSAOHdsP4Vs/AWF58xaxl5NkVG7+cdRsRVSYYkUTdYOLGy8onVm/rgPiuT5hdCz7Pmiq51QxsRjRbSDPntnZRiFlMI6iV9lj7p5g13XNLBNZqARQMHjTU3UMgNJGTLpjeM+LDQgDJPPbnpocRDwHHnpGycScp+VvYlYxWlfmyPr5JByGxbiC/QLmoX8ka5uX/kqFlKALOsHVi04N2F+hwExakTx8rP/S5aS3wpL2SVBQjcilkQoL0gmLt3rdK6eVNOndxnz/EI9UKbkC5Ei0UIXOIJeESe2XNO1F6INPljYQGijBsx5QPUCfXThPhqnbBHnXzjxg5xPXhgo6xf+7JZLdmj7BIqLrwGkHP2mmKJRxaw/COjLFZUqgzhRu7IwTXlHdlAhnDDx/UbUr1TiS8u1iysQOqob1fmKIOOnZYfSDHeEeyXp6xYmhMSk+z7kpKzjXXqgrrtTOJLPVI+6tLZyqB5UjlnCwHf8W7KTp/mk78pD2XAQguxjdE675mQbN+TFcrMwkfPhF4koPXLuOPs1+Z5IwZ6L+VyI2mbtVs/kQn3oq3bU7abBSi7jNa9EhyLK5YeV/Fyi4fCCtnbe7hS1m4rkT1HKrT83taktoD3QzqwghGQKrl3jJEnxwLkLJrRLii1nDOKJWaKEgYirrKncowquAOVOKKQQpIhQ+wRxSpNoJv31hfKb5Us7D1cYSQVsofldZQSPyxoKkWm2BKoiX/jdlisyjFlDi0jdcLeaOoMKx4ukQS+4S6+437ILdF8Oa4E5RuCDVFI1LSpW9xQtym5wJ2cZ25V4stP/I51F8J3/HQt2qLVJVbOxvxqIdkfSQCziSOTZIYSA8jIJCUJkJdZEAUlTZA+SNRIbV8IB1VPW2JV5Nzpg8er5YMNRfKGEt+dB8tNHiDFLaFriK8TXIp6YD8zZM+8JXC31fo22dB7WLxBXiH21AFECQvqzIl97AghXIMdwgvx72n1wN7wYiWHtM0HG4vkhRVnTB6QP57Dyom8AKJfQzbZG3zkpOpQFc5e12AgA14WXxa39msakFI8O2hX23qg42vg9QZc/UkbazPuu5Bv2pSyEJEYwg/BZFnHFo/0P/owJPxcYb29+521BbYQRf07LsWBl7cA6pl+iceHLdalxVl7UrfUMe+h/IwHlI3tE+QTksoiCrIA0Ybgs2ATvGjCs8g8Wyog57jQU6+Qfu7j3zbm6/9wD6fPQqgJ3GWLOCN6W33g1n3XjDRtyxT7nbxAmCmi7cvWsalA87D7UKVZuz/YWGhHy1Fnbjv6aBtuBeLbtDf6uD2hAx6XHeuiBBxlGtIN4cXlEmUc0sb+YVNmgwgSMyYWwtOn9qnifc5+xzUUazFBp5hcGFA7A/ZaxjhVqDkyJ0OVe6x/H294XdZ8+CuzkjkkiaAe1yvC5BVletuWd+T9d38ku3auNGsUxyc5gXccxT0Y/G2KtSreLCocOuC4cQLSQWGHlJCn4HJDRFmImDB5keW1W1R3+w6yS/qncw9aXlhwIF0rGP+v6Tl1iguV43K+ddMKWbfmZUs/XokGFjInn51Tz50NiB7kc/rM+42IUm8VlcXmVs3CC5ZMyu4sBDQdkvgbeaPsEHm8E/bvXecQOm3v1PQcmTzlbtt7y3fh4RAy9j/Thix8QLhXf/AzI5zIOosxrhw5l7aLthdkmOBJJSX5tphBnliYoA+EwpUnFjw+XPkLu06e2MsvRuJ0YLZ8h4L06H+M83gzHD2Mezl7qmOUACcLRx5hBQad1d9CQTpY1JFjgpkRKG/mrIdk/l1PWURqtiFQJscK3DRP0T1iTVxxq9+w9lXZ8vEbZgV2+w0LC+xfJ4I2ke6JHwD55bcGrW8WGWbPfVzmzn/C9vLTd7huRyAO6FooyVhGsXa49UlTI1J8srdvz5FKc9HFOoOi2ZHASsU7sea9+NYZC/DCXluUdjct8uW4xF4298paVVwv6CeEDZLI75AZFHYiCv/ktVz5P98+aEQBazUuoQDF93xRvSnQhkAZed4te3OlI6+4Nq7eVCQ79pebZc3G7oDSinJN3rEocZFfy58mktwr2oKJ4UaOFdBN71YG5YYw4Cb66nv58vffPSI/ejnXCDtun0aA9T+UftqqXusD0B79UmNtkYNzU5160/bVi7qCbNAnzxXWyS/fPCvf1Lb8+W9PqwzWmjdCB4tguwEJhzhT7pffyZPv/fqUyTFtjxwzvdiijJafciIzEFvqAEIMOUIO+a1BLxZGnMWPWi3/Gfmb/zok33/ppJEyFgJw+cZlF2KMyyxA9i/zEtCG+gmIsJH3X604q/3nkLzyfp4RbX5yZZy2ZE+s2w/t0n9TNvoo+QC0fUyMQ1ZZXPiHHx6R//v9I/KuEl/aG7LXWvBOQBC59XoxNpE5d5HKlSO3/yFv1COyiKwN7B9vbQXR9wIB+5AtLMM/evWU/NV/HpLX3s+3iNNMLM5iCx5smgZt2eDs207Wd9OWLNwxrtpYpfkgbYA8k4fDJ6vk+y+ekr/8j4Pmsk57Is8+7gxc08ADn77Ft+OBsncjLb799eqthMPda1defl7J2NsWEbW6qtwGfxRvr1HarFn6zrjYnkoYMm1vLWlAHChDmZIBx/p4TZm3Z/SdKKyuxZejTgi0ROApfnfzeT2uWXxRrLNyRulAz2qf44q7Q4kPbsNYMUmTe12yEQ4QFy7yyb3O/c0/4+LS5YtWZkg3rse4bGPpK9D6JrqsW26IAa7dkybfbQTlypUGc4fdvvVdLfMOs0Y6aV+rp2C4+YIQQM6dfa0JAQtnHyrVrJrtsfg65XZAOpDwESNnGFF3LL6V5o7OnmPeF3x/MGi/SCy+tCX1g7yOHD3TgnzFxWF9LzW3evb0sp/avS9ceu73kE7cZ5Fhi7bd0wmgRF6xrOK+jfcBoE6oH8fiO8wsoqTBvZQTCyz7eLHo0lMcy8r16fMV73KI2nAjoLyXv5F/2wdvaTVtV/KBWy7tTn6vvd+7jA6ibJGARJETi3Kt6fE9rtG29UBlj/Qa60Tf3RkWX/LN4lD/AcMtUvjkqUuFyNi0N54IyFi/AUNtzzYxALDaUl5XvkmTeiV9vsdCjhWcfk2b8DvjHpZjLPiJAYswMp6WPtCihU+cuMjK5Z4TzXvwSqD8txPc9iEoE3vjcF3kGJO43j2M4PWIi7YVaqyUL7191iyoVEEbmrVZuO9jryhuhgQvwt0SxRIrLVYh9s/2UEXZrhhW1nVsVtmGTFRUNZiFBos0lqT31hfIxh3a18/WOIqxwgiYpkMadAUss/1SVFHtE+OUVd+bp8SePY5YZHABd5XpYDjypWNi7WWzDKMguwF0sJDFuvnU/LkunCjAWLf2HqmSj3eVWmRpSAIEAVI0PCfBsV6P6K113l26a5mZmXOVcEAYOErFzX97wN5FFHCsc7hfDhyYKNGaV65umhcCIxEVmLp3xo3AgxEAuYBoVNU49XL0VI0p+ViPIQGUE6JDYDHqKEavWC1nrJYXK7HblgQ5OpXnRMd22rJQ1m8vMTd1CBnptMYyBhFK6RNrFnisrH3S4ywv3bS9alTWiA7NcUO8O9gC2FZQVuqBgGzstcWDgLYnzxYYinJrPcRQbr2sDmiDQPkhQrTDmq3F8paWn8jVWEmPafkrqy4ZOYXcWvtoev3T4m0LQJy+lzLV1VyyuqJMZRUNVtZgUB8svIxXWcPFOrGv4ykR2yNKDh2vsjNt8ZZgTMAdl2BXWMVpTwg3nQeSbm2pV49Yp+84fdJpR+6poG617GyNwDX9vXUFZmk9r2TdDVTXFnmm1DyH1ReLNkcRQVZZRMASizw19j8s+HozJJ0Fr/3HqmTznlLZfZiFteaPHKOeGDtweS4suWhnV+NqTn9HBs2zQS+ij5ssN7al48rcXdNFFmgDZIyFMtzUV+nnZm1PIsAzBgCvccZH6+G7OvswoAzeDK7OKJakR+RVFP+CglNGfsKRMRcQT4gRlk6UcfIL8SW6My6ol5UcBhPZjiS+uDuTHsSViM1Yewn2082UmcgmSNKC8DhpOq6bzn4aglF5X+59EACi7BK9GLJHPiAU7AV1SIVTDlxniRJMu8THJxgROHlij+zfu8baGqslddISIFDaj0xGSAvLF2fA8izk4VYivuSBtsP9m2OnIEm0GZHF9+9bK2e0DikjctkSyAuW0gu11ZZ33IgJzIall3faHtjAXm3aDlA/TYlvd9snihzi7UBQNTwWHNLqXVaqADmBYCKPuGnbApK2EW7r7BVHAXfecQ3klzpsrEdtI+qNOnFlzPOyp3nj1cb0KB9HU0HSkSXuc2W/o4kvssT7seQybnDUE+7p7K1nTzQklcjt1DtB12gD7j9z6oC1uyuTgHT5G1nlbGe2JOAJwbYBXOmpM34naBlnULPvF+sxfYj0+mu74SLPQhJlZB8/VnftvLzdSeQ2gkWbVSUR8oY1p1KVybP5tVKgBIi9lJBBCAiWUkhiZwEFEOKLoo1iyL5fLCsojxylBIk6BylWIo5VF2IIIYAccqwNliTyuWN/hZTqM1jCUG6DFUsCK6HQcvE9BBflnrNPdx2sMMKAgo91xkshdUUaxZkFASJBqz5kdcgRUAXFdXJe6w0SzW8nz16w8uzWd0NmcCXFrRurJrIEAcAVF5dVrNvnCy7o/FZnVjbcy1G4ub+tRCEYpAiBxtWVPc1XG65qfV6wNFkk4KiqY7ko91p3mlhr0uNel2RBDoiuy55ciA4kiovv+Zv6Oa9lzNc6srYM1BVteeBYdWMQNVxit6nsEemWYQ634daSBNqGQE0ERMJNt1bzQdsUax4OHa+2RQjaByu+a01sD3gHTYvsYv3l3YVaZqzdkGvKwtm+lJ+65zpjcqLl17rHBZbziVm8wbUZrwL6BI1H37PxHblV+YSg8p0W0UhxldYvbrPsIYc8m/t2UJloI8ZZFn1w/YWIVyp5pD7ob/Rz2ox3ueUgr7TlIS0HZJ4yVFU32NFGeFLgvnxO5Ycr75wjt5SFyO+U420l7+xh3QPZ1L7M9gLGmtbIVjDc5+hvLFCdULmlr0JuCUxVQN0WOnJ1SuuVyOOQ9p0HKmTd9hKTLRYX6AvNea5Qz8gzBJj+x4IAUe15FjdpFtuof+oAeaYdSZO6PJOvaWs9QPz3HqmweoD8I9O47BNQEFmmjpvLg4/W4VYgvrS22+L2uXz58qjCwsKo6urqKH2REeC6urpuGRkZ/N1NCXA3TahbQ0NDN31xd02guxJiCHB3vTe6uLqnE7LRRwBK5FS5I9DNfcs+LxkZg81F9/ChzbJuzYsWYAkSEQlQmjmOZtCg8XLfg18wxRQr1/Yt75gbL8QDd1HnXmcVy45rmX6/nQcb3SPOouRuWPeKHD+2Q6pxMW2BdGCB4nxXLMYcfTRj9sNG4ghERCTkPbs/Mito8HsgJgxYS5Y+L9NnLJNeSSmWFtbPD97/b80bA7p3usg5gZBwI50151GZPfdRSw8St3fPGtmoeXeOLnHK2Rq4Sr1z8W+GXW+Qf36nLHPnPWGRoYnWy/7e3TtX275QLLPklY4zdPgUmTz1HrOOQShzT+2XTUquODOZCNiRkDsXTh10N2smR/7MnPWwERqIFmlvWEfaNU3amjpKS8uRu+/7jIweM8fIBm7EuAazfxsEkzMIPeTlwYe/LKPGzDKXXgKWfbT6l7YPGrdf6sALkBOCPRGxGFfUQUMmmjUPd1by57iGU3fO+c64rE6cvNgIKPkiKNn6NS+b27pD4CNX4mkP3PLxBFi46Bk7HxnL+8EDG1Qe35dD+zdqyk67Uj85OWNk6oz7ZOKUu3UCjbWFmv371ln0aFycWUhqCaRJHherPEMCqTdcmSnHyvd+bP0SghsOyBFtZPKG3AXydz2ob8dSDTlccs/vyNRp91rb4t5NBGjGDd7lEswGLXt/Jb0TJy+RaTOXSV8loixovffWDyz6cZ22S6QLRICyks+JKseTpiy1Y9OcxTGUJPLnyAT3UGYWSvAeObB/vVnyW5Jz5HjQkAnWdpB1xj43Tcplda35JYgXZaQN2VePlwd9Dss+Cw+3IxAPlDCUaBTl4O7Hb1gmUSz5DNM1OxwohN1VQTbiajKgXwbS5sMkGbHmQ/Nlbp6qpPKp/3NvvQ7cD3dyFU+iRnNsEqQMpR6rG++JFOQNV13IiJEy53+N+bMPZEz/zXt5v+pPzg8BUEasjUYIAt9R79xrrqOtyE8kQKEnrWBSRHqkBYmgDtsL3kebUcek4xD3a7LlfjampP/g37YwrJe1g37ynvaCNqK8WACDiTPvp7yUuyPSCQXvJDmrg0DajURHP9ycuGm7ctJYfr34zX0kFLyPusXTAHdpFq5wvWdLguti6wV7zuqDrQTOd6RDPbDwFSqf/NVYDr3ClqPx/5wyWP1qGfA04JXhytEeNPY/8hVIgI/gvAT3P7tCyhcJqB/UheA6MHnmR/0/t2hN09V6IO1APVh76vfuvT46FhlJ9X+lH0SebNC2sc/QS7+3T5WJJt/p33a/6lSNn3ynhPay8szLcXFxl5R7XlaueVm555XY2NgrFRUVV/ksLS29or9fUV56NT4+/qpyVZOANWvW8Olehsg1Ih+3LgIDEXvnKioKzSqHBRZC3iL0WQYsczO8UG0WM8gwFlkC1jDohFfkOwakAckkyvIlJV2tBRFnsaCiUGfnjJaZsx+RBx78kjz25B/L8mf+VJ7+5P9uvD7xzJ/LE8u/Icse+n25a/EnZZISCggvZaYebLhsMmJS+qvmjkzwK9LAyobFt0BJFi7LrSF2Dpw6hxRe1nddCbjv3kqwqlKwIMKRTlgKmXywyLJ3FQutQyhbN/1AhrAS420AIeIIHeSDY3I4K9tk8Tpx1DT4+uoV81SAPEH8WzPz0R642XIBCDPBntzgS45sXAN/01eQBYg6Z2bftfhZeeixr8mTT/0veerZP2+Uuaee/d+y/Ok/kUef+AO574HPy+x5j9tCGWdvY1nuKhDYDkv6pClLZNLUe5T0TjIvAogvKC8vktzcfeYRUFtbqX8XmvcBxz7RDqy0Ngf6EO0PWV6z+lcWQZy/WQSD4ELwSY/FPXffPh4tpEHkbRb5XMJ/O4KuwBnoWDFsDyxWDCxzevF3WcVFuaR1GBjOuwSXLjt7CEmbYz6w7rCnkYt88UnecCPF5RGLou0PVX2/uWzyG/dgMSrV57AcY5XLK9A5SsvfHGHwAvnEHZI8kJ/g/JFnvsNKRDmwFFHPocB6TNrus9Q/z7UlP5EAV1zy47YxF+lRDshPRwBZYWjCos57qWva0epILzddq6dA+m5b2hExgbbsCEB0sPTTDtdku84smHzfUemEgjqAY1GWiiqVEU3PLf+1tnb+tvIH5IT6ot6ov+b6HLKE3OOajqUX6zV7glnAcTwKvMFzuApT3259kAfS9ZJPt88QJb3ZcujF91y0o1sO6qCzxo7G/heUJzcvbr0G9z/OK24LrC2pg/prdUD9edWBmy7y3qQ9eY/zOh93KHzie8cgSgfTBiOwKJuQDghDJGDshjyixGPtQ6lHSUXxt3eEH9s7CFEOeb1Yr/9y/osE5BNlm/Nx+/UfKiNHzzIrFufrzlv4CbNWzlISPH3mMr0eNIvZjFnL7IzXOfOecH6f+5gMGjLeLKJG8qkMj/Ja9N2EZBuZIdm4DUN+LRpthPXcBPoMJBpr3a05SDvuvxznRN1g+SVQEi6v7NVm4cUhi60rHXWJ7GL1x6X3ohIjQBpYE0G4hRhcljkKx47P0f8itYSSJv857udKmBUQeqziZhkPWdhA5kBy334ycNB4GTt+vp1djMfEvAXLZbbKFEGdXLnjc8ash+x7ZA4vB+Q0PX2gWT67ArQFltT0foNl8tR7bZsC7sX0eaK34yHC2c67dqy0SNxYoIlWfezIdtunjZzTlq7Vlr/ps/apf7PoQD1R5zVV5WZ1h8xiwWYvPHULeB5wP4sMp07slgP7N9gxUEQCb86yfqsDqWUhiD1r7EEk2ApuoVz8zV6+RgtPF4H8YJEibfb4uvkJvsgbv7HnkLxjiYkkm9yD9Y9nSQOLjLtnEctka0A+sZSTB6furs8jLqW2H1Lv81pww4pE/q89x1mkTplam59IgLWP/ITmk3K0dkGwOVDPlI33uu3oVUdu+m1py0jgtLdzLM812Y62v/m+o9LxAu+mLJTJ3eMbWnYut/zUE/VFvbWUL9qKM7fZb4o1se4i+8avOO3YzMOuzJJecF9vrv2tHCo3EZVDL9ox0nK0B25ZwuXJ8hKoV/pfe/rTdW1p9ed9WT0E0m2sh8B7fNy58InvnQQdMVA8HatJK7u/Pcszeun/jFQacekiNKbvKIiRAOWZ53IGjjXXyiee+p8yc/bD5hrKuyqVmOKWe/zYTrvYr4k1qrg4zxR+3K05kik7Z4ztp6bu7J1BcIlwbGyCDsIO8bp86ZIp8rwDN1irsDsQyFmPGOdYJI64oq5qayuVrNYZoQs0ZxuA29IVs4a67RGJPJIcZJx8tWX6MwLskmU3Pbucr1xA3lgYwltg2cO/Lw89+lUL7NU7Oc1kAvlij7jJ3HGuXbblwfbIar3gsj5y1EzbW+5aW1sqW3vg1l16+iCzNDvRmhOcBZwL1RaVfMVv/1Pef+eHsnXTW7Jx/Wv697flvbd/YNGusc46Y0pIHq2KqelrdU0dum7MB5XQrnzvv80d3wly5oB98yzQcfzT+rWvKMH+yEgz+/p93J5gLOhIsufDR1cD6UWGzd2+7ZObDx8+Ohm+JuHjtgQEg6i/o8bMtn2ZuJqyNxMrEmcAv/Gbf5ffvvIv8tYb/yUfqPLNXk0+OfZoxW//Q1556R/ltZf/yY5Nyj21T0kAlr5r0XSbwrFuutY5tiew7xTiYJauO3QONKIYsPK5dQApxPLaLhjfdMiaSwib0quuQygdxSKMazxW3PETF1nwL7YFsL1gg5K4V178R3lTZe/dt75v8vbBu8jdj+VdJZG/fe3f5OVf/18jlTu3v2dnO7sW0M4VoquqrHWXnEFjZcTI6UJwNizauBazT/zIoc22NxqLq1m96+uMmOKGjCs/32HVJX4BVuuHH/u6PPXsX8jTz31Tlj/9p3LXkk/aUUhYwrnXBXKAu/runSutPl5/9V+NTFP+N1//tqxe+XM5c+ZQo5XdUS19+PDhw4cPHz7aBp/43mpA6Td1O1Tl9hEMLErs+yQqLdG0iURL5GsCZG3ZtMLOcOVoJNw3Dx/cJIf0ss/9H8ue3atl+5a3ZdPG31r03xPHd5uiD8nyJL76HUSbQEP2p6aNhdMsi/pbgJvdcbBoyJc44/WSkh4qgQAYcRIdsP62GVqn7Cflatw/TbN0KjlsCU55cP9nHznBpjinFpnAkwC3XmRu6+YVSvRWyYF965vIHX8796wwuSOQFQHdIJSgs0rGwgzuw1ijs7JG2pYA5JagWHhD7Nn9oZF2XJax3BO8yrmcoGCQeqK9jxg1UyZOWWKLTDNmPSgz5zwss2Y/bB4WLAJQH0OHT7azxN19y7yD9ImuvW/vWtn88RsWWG0zfXPbu7Z3mECAt7N7s4+bC/RivEkuNjRIff1Fz+vSJScYmw8fPnz4uPXgE99bEr7lIxwcheSq7bclivDQoZPsuBSOQIJwrF/zohw5vFk5Ujdz52RfKO6kjVcgYFHPhCTb80ggpsryQmmor9N3k0LTuneJMC687F8l7RgldwQ0IlCPo7TfiUpSlBGc+osXzELIfk/qKiExSes4IXBP60H7QsxoJ/Zddw8QMHN9bq8luR0gfWSqX78hMnDweMnQT/KJ6zzuukQ+xmqKzBGtm89guXNlkb3KEPjCwtNSXVUqly24YefBccuON/fmlLQsywcoLDhtx56dyT2oyj5HTjWNfo3Y0xapqdlGdB957Ouy4K6ng4hztfaJKiEQGUd9TZpyt9xz/+fsWCt7OADqjH6GazjyQT8iKJi1Me3rk14fXQgkEzmM7s5exGiJDrn4jgU3d9z34cOHDx+3Fnzi2+mIMhc/c/HUCwsH1kCUf5Q7xxIWKTj4vofEmULYIzD5OkTPhwvcX8XOF03LGGQEljongA4BethH6ZLjFqG3YHFz2i3c/aYq6XvLpKKyyNIm4BFRnpOT+2l7xRopajX0RddkJoK83mRANMk3Lt8EomKvKNbZnvG9JDEx2RYXID2tLRv3R0dHS6/EvnYmtkPUOKi/yM6xBjdCKXVc2qMkLX2gXjmqIMcY+Ss4f8L2qhKVPGK4bQ+R7+SmRzYhnv36DZJevftaGTiGinyfO3dMf29KvF23ZqJ0E6hr6X2fkfET7rL+xtjEmGaBvwJkFuJKO0OuOb5ozLj5Mmr0LLvPCYgVjKbu6z58dCWQ+4SEnjJ54lj5iz/9qvz4u/8gP/vht+RnP9BLP3/y/X+S7/y/v5XnnnlUsrP6q2wTkOvGLbb58OHDh4/Wwye+XQAUPFMYLzUYCUYZxLqDchgaETYcUAZ5HmU/Q5XUWFUkb8yuxpsbrtKMazN1xTm7RLPGelZanG+EwjlrNIK6UxIQ3b2HKfLXgjE1Vcr5jquyokhKS85ZWhC83r1TJDNruBDN+HoFvyU4EYdZHCFoluVX07jVCAHVhcWypDhPyssLrKKwdvbpO0BS07KN/NAerQF1ScCs/pnDJCk5XaK1D0HOiovO2BFJDunl6lrQNqSdqOQRSz9/4x7PPllkA0RqveQ9dsSP3t/oyt1JIJ8sxNFX8FRwvrss1RZ9Gw8Gpy4hu4w/7JMnyvnESYvNrXnU6NlmKXba0jnyi+c4czo/75id7+zI/1Wz4HKeOFsP3AWLptARTcvutKEPH10Ljp6JiekhmQMyZOniuXL/vXfJPUvmyz1366Wf9y1dII8+tFSmTBorSUm9VE6V+OozPnz48OHj1oFPfLsAlxoa5GJdrePyqUq6S3whAZDfiKEKYXq/gY7iqM8a/HnXE1Eq2kRWRIemzi9hub3qHpDfsmLtEhnXBRXrFc9dX928K0oqyguNfNVdqDQiBkEYPHSiWX5bCwhE9+hoSVNC0bdvPyXAiZrCrUcGbFFH65FzXwvZr3rpksp7nPTrN1gGc0SUElgspa0B90PShg2fZlZGOkCd9q2CcyelpCRf/76xxIkgUZQb+XHJIp+R6sdGRPUdnKeL7DmLNJ0PFHjSBrboEhtvF/92rijzZBg+cposXPSs3H3vZ6Vf/2HcreNbvS1gUE6OSjt9ap9s3/qu7VWm7VkAABBgW7jLwLqcIuwZbm37+/DRWWDUwAOrQefryqoanTOaLsrRP6qqa6T2gs7jlx25vfVGZR8+fPi4s+ET366AKo2XVOmrri41yy/75RISk80qCKliQnWVTi/wDAoiR41gYWEfnRsY5lYBpdNSBv7V+aBuXKLbIzo2sH+yl7A/q7m6doESj7Kf0X+wua/iMm2EKuRZvuPCQlZUeNr2RkLEsDgT3AjXzsyskRaZ1g3q0xzIG+7BWJqHj5xu7qHXrH6dW3e0j/Nfx8AsIkri2dt67twJs7pDkNIycuxM5bT0bCPC1HVLZeM9BBDr07e/kuYJMmjweCNRLCaVl5+X8/p+IgS77XGjQFloZxZdbO9ufC/7tKNaIpA7+jrWXgJk9U0ZYPUDIpHZYNjdETziKPuXVT5rrW2oO4h3ZvZIGTJ0siQlpdoCA1HRlz38ZZk7f7nVPQtBdnSH9ifyC6k9eniLvLPiO7Lqg59ZcC6OK1qz+ldy5NAWqVf5pwws9NGX+vTpZ1s2WlsuH7c3kD8IZ01NrZRXVEpZWYWUlQcu/Xd5eaVU628NDZGfQ+/Dhw8fPny48IlvFwDiQnTX0tJzZv1AWcSaQ0AZIqKiNDpWoWtKIMSN7yBM3MtZtJOmLpVs/QR2HirHfOjk7yi5N6kCGdBNXCUFAnPlipIrI6VOGXEPpg46Qgl206mprXCCA+l7sZolJ6fLgAHDbcHg0iWOVPFOizxBsGgzlPNRY+ZoO4006yTvDpdHykEgrMOq/NPOkD72QbKfccy4eZKu5DlKiQLEBoLRtK0d6yD1QPrsER2tRAOrZlJymrnHdwqoqiDd0epOs+W2DfmivahDp41aF2jJbQvcXc9xXvLxnXJB5RbiMyBzuIwdv0AJ3iglQzH2bq6m9eukz0IA/+ZcZc63pW6S+2TYc7gRHz+6Q0pL8gP33Ri4ssEecnMR1qLjlcHRRnhpMNSy+OUJq+fLJhss0AzIGm4LA31TMoO2QtBnvGXPacemPgHX2tD5t9PvWHhp+g7e3xA4W5gIyqRBWVJTsyxS89QZ95tL85Tp98mESYusvQgcx/IIBJngVefPHbdjj7Zve1f2711nx39xFBP94NiRbXL2zOHAu6/YMw757R1YvAtTJh93JIiYnJrSR+bPnS5PPfmgPP/cE/KpZx6zi38/+9TDsmjBLBnQP0Pvbd02CR8+fPjw4cMnvl2AbkqCUBALzucqGSs3JRSlb+iwKTJ0+BQjtk4QmGuqKwoi90DasP7MmP2QjBu/0KwkkIgSVSwJnsMzpvIGPXszwVVsKV9MbLwp9pQJYugowTFmPbL9zlqG9uvBjsUPEoql8YISYBTuvn0HyPCRM2xfKOk6bOF6kC8sWCkpA8zCPn7iXZKSlq2kxLFYWT171DXlqKkpt+ORTp/aL5WVxUZYsfpOmLhIJk5ebNZK6sFp62tdz0kz2lxLcQGdMGmxLFz0jC2KgPp6XEWpmA5uY16pl71Zy4S8OVGtCbzmyCOLNFgdaSNcUw080ApQNqzhu3eskqKiM3Kx/oJFL4ZQccwNVnWCXdEuTfe8O+mzB5V6ISLwlKn36Od0yxsBs87lH5W9uz+yAFqN+bsBoA2RjyKVOVzeWehCpvsPGCrDh09TstgbyQzcHQIti0sIcwaNMZnD2so51LgRO/c47sahsG+sHV1bvb4rqru2V2ygnzl5cyyz7DFu+g7SxWp+9vRhbRtnTKEcWKkHDhorS5Y+L4vv/rSMGTvP2shZoLloVu2LF+vtKKKd29+X99/5kZFfFuMohxuR+aLmn34RTKobs9A0Kz582HFBQwblyOd/91n5j3/5S/nO//sb+d5//H928e/vfPtv5Wu//zsybuwIla2Lzpjsw4cPHz58RAif+HYBCIyEQpl7cq+zD7SuxpRRrFbjxi+Qu+/9jO0HRWGs19+wrmHdGjt+njz82NflvmVfkNFj5hoxOnJki+2dq62pdIgCSrO+H3LnWORuHkXAUcWd/MQn9DIX1ZmzHzEywHE/yX36yaQpS+WuJZ+077EENir6bYRLDrC6cQ5q3tmjWvc1Vp8sMhCJFosh9eUcuVJpFknnGJV6O2eU41mo8wWLnjZ39PN5x8yqiOUzTtsgRtsJq7FT3056tCcLGhCwXTs+UDK2xlytaSMCOU2b8YA8/OjXlER8yqz3EExIAgsi/HvI0EmycPGz8vjyb8iceY+be2lVVYlZy87lHde0cEPFYn7JSBVpdQSshQL5hFxSN1On3297i2mjjH6D7SzWRUueMwJP/bJfujXAek5U43wlqbjAEuUYIg355ZzlZQ992cjVqDGzLDAUx9lAagGWx5mzH5IHHvyS1s8nJTPbsRBDIjn/dhdkutAhmpThRoEyUo9YP8+cOWTBvGgrSD0yzsJVvwHDTBaRN7tqVe6UECJDWMCX3PM7duQPC1zUQZ62PS7cKPcsRrDH1qvt3X4GB6B9sDQPGzHNguBBUFlwwl0fl3sWMYLJAvmGyBYXcXzRDpM3CCuLIMg073Mv7uV56hnZ3LDuZSW8P5SdKu/IPfc3BZZsxyWVxST7RtOmDFjGkX9+8+GjCVQkXHkLBYvIJo+Bv3348OHDh4/WINj0ZZ9jx46Nqqmpibp48WLUpUuXolThts/ExET7jImJse9U+Yrq3r27cq7u3fi3TlLd9PtutRd7fN3e5qMRTNS4GXIeJhZb3Pz6KOl19gAmSnJyWmDfW4bt3x04aJxZG0eMmqGEd44RJ8jy4UObjDgUqHI9ZNhk6ZuaaSQAAoYiypE6V/TfjmLrKLco1FxJSWmWB6Ktnji205RO7olE8eQelGHcHLNzxpgiDfHmXadz96siW2/k+xpIO0qSlTzhLsw5npB6rt69UizgE/s8KSeuwAMHj1PCmaJK9yGprCzRtDjDM0GyLL1RZrkiYu85JaCFhbmmqLdEcsx1WgkCdZPYi/3UaXZcSy9NG3KVmJBspI66wZWZa5AS8xEjpyvBu0vTHq3l7iaHlFydPXPQ6pX9trg8U1729EJauYIVfshPTXWFfU++aWP2ovbW+ofMEvSK43zYv0mQJ6z5kN6R2ta095Ahkyx/paX5ZkGrKCuUeJUX6hDLZ31drQXSov1YIKFtaG/ah+eQizSVF8gRxB8ihhswCG5r8gm5wbJNG5klXOs9Tuu9dxJt1NcWKAYPmSgjR8+0fGIFzs3dp3Jca4swffv2VxI/xhYwaJO8s4c1zZNGasC19Mij47LMAoO5n6ssxCvxReb7aNlYcCBNXNLTMwZae7BQwmLFqFEzZbDWUXp6juaxm1nzjx3ZLrt3r7ZzciGRJNW0fI4rLnJPG7t7pVl4glCWax1Sf17KdSh4F6o21nvexSIKfYmynji+y0gqIH2s2cg/dcWiCe1N2SD5tA/56R/ok5SReh2qbYZL/bgJC2zBAfftvXvWmKu+LRBpnZj1VNOpqiy2BRrk2tpe/yPqOIsn2fo+6pDv+RvvCp5FrkmDeq2uLLU96JcvXwzUF9dVaz/ea/IMwVWSHafvIF0u7m24VG+eJqdO7LH9u7g1Q5RrlPRCSJAf552OfPFv8o/LPunTF0iHesNKfyOPn/Jxc4K9u9lZA2TSxDGSkz1AZaapFwcW4ZO5Z2XXngNy7HiujmHXZK69YMzs2TPeojrPmD5J+mWkXTc+XGxokAMHj8re/Yd1jC7XfnQ5ojHEhw8fPu4EJMZdXqMfrM5f0bHZPkMvr++Dv1Odq8mnjrGqzl+5Gh0drR9Xruq4e1V5An9fra8nblL01QsXLtjf8IcePXqoru7MHbm5ufYZDJ/4dhmcasYygtKMEo9CiXIO+R2QOUxJ1wwZM36ekd1BSgYhFpAqZ6/cVlm7+gU5qYo2Lp2QRizGKNN8onBXlDtnmWJlcTEg01HWUbgJYlOgZPXkcSW+9W0kvkp0OEqpeeLrPEM5cblkfyu/QwQhDZDnYUpo3DKYpVvJ1OnTB8xFWLVmU5IhBVkDR1ugp3IlO/n5SnwLIiO+5JeFBo7SIQ9YzOLineOBiCqLdRFCN1qJN9Z09uGOHjfHiB6LEBVKPg4d/FjWaJ1Dktir2b//UCPttFe8vquk5Jy9n7QAZeaC2FVWlUiREk8Uf0iPW88JiUlGoHDbHTPOSZe6wK2ZMlOXRUWnLVDQxnWvGukaoPcnJ2dYG5I25ASLIiSGeuUe8sC7hwybYnuEGS8KC07KuXxv4gv4G+stxDwldQDiYIsaEHSXdLIPHTLF+yFdWGvZpwtpZg8qrrnJfTOM1OadPRKG+PJvx1JTW10uZWUFWj/FRgqRCdqbctEu1AV1gicE+3kh1r2T07T3RNniDwGsjh7eKuvXvaKyd8BIL3kLLRt10oT4DlDiG9XdIb5K0DuK+NIfgxeRWJy4oH0DucCCjsyxOAX5pSy0+QiTudkyRuUOssuCB4sMUZo/oiDv2rFSNm183aziEHb6CGdCx8XFa7+ttfGgpqZCy+0o/cgM/T9D72WRh7bBtZr8jtb0cLWm3zJWFBedtTOP3XOVgeVb64p24/eysnMmBwTmcjwM6qW2tsqiZh9Qsrt1y1tmaa+uUsJrAa7cM8WvAfmDPOdoXx+lZc3MGWlpcLxT7sl9cmD/emtPt+/48AEgvhDeKZPHyeBB2dcRX/b15p7Jl917DnYO8U1wiO/MGd7El4jPPvH14cOHD2/4xNdHI5icubCqQKogcQ5ZSba9fLGq1PaIiZbu3VQRVJKAUlhYeNr2z235+E3bO4qyjsIN2WHCxVKM1RIllT2UnJtZXqH3KJnRxCxdlO2Bg8Y756bqc9x39Mj2RssUeWoJBGWCfJrlaPhUSVSlGlKJ9fXUib1ysaGuiQLrlhVXTizRkP0EJVdYn7AixWg5IQhXLl8xC++xo9tlx9Z35UyAyLiLAYOGTjRLUVx8jJL6EudYHCXbrXFrpd8UF+XZvmhIE1YwLL8Q4djYOLOMxcT01DJ2NzKPBWvL5hVa5yvMqoX1DbJBfqnLpD6O9Y1FhtOn90uJEgUsbk2hdarpYlmDZGFhpA5wE+0Z39shQzE99G+nvbGP8zsW762b37L0Dx742BYxsOxBZDj/NDm5t/59Vc4rmT137rjVLXlxiG8PJbB9jVANyBys+Y2xRYLz545Z4CLLVVBb82+ewyW8SkkoRAjCC8mN03ohb1GaN0gPFtb9e9fK7p2rjOxBvDljGMsy5Dg9o7+WoZvknz1qrrm0qZtGKPgOsl1VUWKWQ9yfSRvS7/SDBInRtHv06G5HOtEXcP9nL+me3R/JZiWEWEMrVc4dq6X33lfKhoxgzWavKu7lMapElxSfszYuKzsfMfHV8Y2M23tYrMH9mueQf2Q3mPhavepf7AnPzzti8srvZvVNTDJXeazleH5Ex8SaO7yReX3PxrUvW393rNjV1tfj4xJtAahX755aDxdtIYP2r62F+DqEHxmnLJU6PvBvvAlYbImLY58vddhdx50Lds70Sa1ziHOopwJw3nXZPBaQ2wP71hsJx8sE9/39e9fYdg1k37U461OBz2ugvqh/+vuceU+YRwP7g0mPhRM8V4h3AKmOtB/7uDNwI4nvZZXbxISeMjAnUxYtmC1pqX0DvzggHZSpw0dOyO69B6W4pMwiUEcyhvjw4cPHnYBbgfg6mosD+1y+fHlUYWFhVHV1dZS+yAhwXV1dt4yMDP7upgS4mybUraGhoZu+uLsm0F0JMQS4u94bXVzd84S9zYcnHKXwijZMrFkXsfRCCp09dY4SC6kloBHWERRF9t/V1lQpWXICQEHCEnommVXOXFD1b0gH0VRRaoMtvijqKP2QGt6LMg6pgkygnPK+5uG4LUPuyO/QYZNUGUkwN8w8JaK4nKJEBxNfFyjjWLtQgAfjapmeo+WMVUUBa/AVI1XscYRMYS2sUeJ55XKDpYWizL5n0qRusNRhXYb88lzkCvNVIx6QTqyagwZP0M8sIx8uaaLOySvEt7Q0X+v8kLlWUy7aCcUmKTnDjnTBNRiywrFF7IlkccKslh6AuJC2u1cWa6G5uCu5o3NSr057O2ljUTtL2krK3LRxrYZoYTUjwjOEiHNSIW8soDjE94pDfJVcQXyxEpI2hBv5IY/g+rbGxbXB8pOalqVtO9UWU9z9mE7+LzhtbdbcU7Ygw/csTEB8CcKENRyixyIIhKlCSamKVljZQu6QUazEvXqnan4H6zXMLKm0i6NI8izRrhtUVi+YlZi2R1ZYHHGO03Hvux7UCe7GuA4j/7jN0964fkO4qWtnAaVlpZV3kQ7H+Diu3RlG/M5qWQ8f2GTeCqF9iWdYHILw0sezskeb6zPeGu599EfqraqyVIqURNNWkE7ki37Dggx1g+Ubq3xVdan28f3arofM1d7tc6QNkENkbIj2G2dM6WG/kVfcsVk443mTL81zKPE1cL+2L/VO/vQL+x/VzP2kSd+jCCTLdgLKinu0mw/uQQbxXJk2c5nTZ/Q+glyxiLd96zsqI8UmA5558HHHorb2gsydPU1+7zNPyeKFs7XPBM6rD6Curl7WbtgqP/3Fq/LO+2skTolxuHGmtUBGE5T4DlLie9eCWZKV2U/nVh2nVa5Jg9/rL16UHbv2y9Zte6SwqETHTxZvfBn24cOHD5CRVP9X+gEJadBx0z5DL/3ePlVnaPKd/m3361jb+Ml3Smgv61h7OS4u7pJyz8vKNS8r97wSGxt7paKi4iqfpaWlV/T3K8pLr8bHx19VrmoKyZo1a/h0LwMzhjtr2KdPfLsGKIkQCC4m1sYWUVhD6ETLZOsomddbtVA2CVzD8zzLfZCpUEXS0uA+lFP9G8smimno+yIBCrSlF1AEnDSvJ7yhQGFAjk1JDnwH3DzwHpSH4Ly79UOagN+d+9pqIeJ9DuHi3VzBuFbnbjpWW3xroL6d8gfX4/X17QUnPeogcIwRfwd+A82nTZ6dtHnWrXcuL5lw8wjc+1pSzBrzp3LCZ2gbOZeTt2tpOvkKli0WYELbsSWQtlMvEKjm2iV8X2gOTp0E+pnCkSMnn60F72hSXs2PyX8z+WksH7IfUrcgfP1ea5dI2h64aVlZeTbwvd0ZSMcpO9+Ez3PzIB/dbDGKBR1SwXvEyqj/4RmCF8ukyUssSBreFSx24ZrNFouN639jWwhY4Gh7HnzcrriRxBc4feiKNCihZb6gHzVCk9FeJN2ju6uctzyu+vDhw8edhluB+Poj9w2Co4Q6FhQsnFhn3Iu/+R4lNZyizwRsinfgGf7tpUiaQq2TdON7wyjNkcDNr70rQHIigVNWj3JS9sB7KE8w3Pqxe1WZdpT99ojrNcXfLUOTvHCRn8b6Ca0jp77de8PVtxd4n0NsnLSvqweusGk7z1qetR74tPrySNotH/fxXqfOWs5jY/5UTrzaiPc47wo8YLj2jOXL0msdKQXcznMttQu/k15r308+qVf3fc57WvsOB43lDeSLf1sBmkFj+Tzq1t7TWL/Xt6nbLlYvTdreO02+513cF5xW0zrk2ebz3BywcOGSTjyCR574Q/nkp/9SHnzkyxb5e/bcx+TeZZ+XJz7xP83S6+wN72FeBex53rrlbXNthzS3Jw8+fHQWnD7UTXpER9uWi5gYXOYCVw+2p2if0r4crg/68OHDh4+bGz7xvYEwRTpAKryvZhR9/R73wpbudSbya+/kmbYiNL/8HQlcZSL42eDL3uOZ98Azqmg497VP2WgpH1zUTyT12GzbeKBD0m6sB+rdK+1AGoH7WpPHxjTCXM57mr4r8nw1hwCBbqFuWlvfLngmkn4SCRrLG7ic8rYEt3zXnvO6wtWddx2HR2gem15tL7sL3sFWAQKQDRky0bYO4IrN2dMcdzVq9GzJGTRWODcbV322JRD5etvWt82Vm33/kHAfPm5W0Efw5olW8nv91TH9yIcPHz583BhEorn58OHDh487GLiAgpjYnra3e9CQ8bZfGRdn9hOzh5pzgjkKC0rA3mUCp7E3nMBYBK9jH3tkiwU+fPjw4cOHDx8dD18L8eHDhw8fLcAhvhyJRMCu2JiedlwRbstmjTarNm7ZPfT7eAu+RRC9d1Z8V/btWSsEy8JK5lvKfPjw4cOHDx83Cj7x9eHDhw8fLcAhrASy4rilD1f9QtZ++Cs7funksV1y8sRuOXFspxzYu17WfPiC/U70ZqKPc/RScIwgHz58+PDhw4ePGwGf+Prw4cOHj2bhWmprayvt7OIPV/5cVn3wU9mw7hXnnN/tH9jn5o9/Kyvf+4msX/OSHD2y1Vyh2evrW3p9+PDhw4cPHzcaPvH14cOHDx8RAQKLezNuzlh/884elT27P5SdO1ba5/HjO+2MYO7h8gmvDx8+fPjw4eNmgU98ffjw4cNHxIDMctl5pw11UltbZe7MfNbX1dr37j0+fPjw4cOHDx83C3zi68NHJ4AouBCAy5cv23WJ61LLl3s/z7qRdG82XCubUz6vcnhdwWW7cuVql5ePdMO1Q1vru9XtHLivrelFiq4o62X9t/5PwTTCudbd9J4o/U3TJq0uKmt7cCW0/ULqyvMK3Es5b+ayheK6skZS3saydmw7khfLQ5P0Ltkn35MO/3mB35xnnftbutz3RYpr7/e+bkSbk57Tdk77eeXL6+JeLp6lzrsy326ew+WL39qCa3XhvMfr/U2uoDro6nbzwnX5j6QMXIH7b7Vxx4ePmw0+8fXho4MRPOE3qHJ2saFBLl7kutj8FbivocFR6G7WyQ3S6igcWjbKZfn2KE/wFVQ26oS9n11ZNNKy9vBqB80bv7W2rtvSzqQf3L6dAUpxp5S1PbAyBeSYfEYkyw1OuS5auS6ZEtraurwRuFbWQPtZ27VQVruc+3gGxbujxiTy4tR507Tq9ZPvr2i9hgN5sGfrL9r9Td/hdTXoM1cj8kBw5fz6vAWuNvaf9sDJ01Wr/4ZLgXZrSU65An2UstiYq893YbYt39RVaL6cNmv7OMSCWxM5bqEumo5DXb/gGgynLUPyb5d33oOvpuNOoC8G3uvDh4/IwUzgzgb2uXz58qjCwsKo6urqqAsXLkRph4uqq6vrlpGRwd/dEhMTu9XX13draGjoFhMT071Hjx7dtSN2667Qe6OLq3uesLf58HGHoHGC1wn4sn4mJ/eSnOxMGTF8sGSkp+rfvSUxoadER0dLdPfuol0l8CRwlBomcya3Cxfqpby8QvLPF8qxY6fkZO5ZKSurkNjYGNG+pu8IfrZrwCRrioN+du/WTQYNzJJhQwfJwJwBkpaaIgkJ8VYuytetW/CQAhyFjfqpV0W1sqpazmvZTpw6I0e1fJSNCVzHEitbZ7jH6lgliYkJcv89C2XUiKHSu3eiWT9Iic/6unrZvmu/7Ni5T4qKS02x4GieUJjSpQo576vTsiTpe4YOzrG6GNA/XZKSektPrYtYLQttbFVhqaBsQUYvyYW6OqmoqJJTp/Pk0OHjclAvFNL4+LgQuWgbaKcElbX771kgo0YOszw2Kavme4eWdfuOvS2XVdsFZYuy9u6VIEOHDNSyDtSyZkhyUi/p2bOnyWX4stZrWSutrIePnJCDh46ZLHVUWVsLUziRZS0T/6ZfjlR5GDIoW/r3S1O56CVxsbHaz6KlO7Jo5XERULi1funn1TW1UlxcpmU7K0ePnpKzeeeszqyP69W9+41dU3aIkhIet6wqmyNHDJGcnEzpp2OSyWrPeO13PaxPR2kDXitvgGhpG6Kc116ok9LScjl9Jl+OHc/Vzzyp07ZFbuz5VrQlddhN+/j0qRNlyqSxmp8B9jfpkS7jRP9+6TJm9HDJyuxn7w8G8pOfX6j95pjkaj5Iu2k7XQNlYjwu0/H0zbdXyb79RyQuLjbw6/Wgnug7A7WOFs6bIZkD+kk32lGzxrDk9p9duw/Ith17pLAofP9pL9wxF1LE+Jo5IMP6c3ZWf0npm2xtx3yAnFF/wWOuS65ouwvadhWVVVJYWGJtd/LUaTlfWGwySt3y6V17bQdtyTyQpXmdOH60TJ087lo7al3St4p17GE8WLdxm8pWmZXFC86YC3lWOdZ/99Sxg/F2+LBB0i8jTfpoH6YuKEcP+ixtgShpoa5qPtw6KC0rlzNnz8nu3Qcl71yB9uGLOk7Hdno/bcw/bamyw5gzmPlT8884Sv4ZD51+qOOoDaQhbakXcobsVVfXWF+kDCdOntHrtM1H1GmM1iGy6G8x8XEjkZFU/1f6cUmvBpVF+wy99Hv7VPlu8p3+bffr+NX4yXfavy9rH7gcFxd3SeX9surKl3XMuBIbG3uloqLiKp+lpaVX9PcrqktejY+Pv6pclZFA1qxZ40wuzmUI7mX26RNfHz4ig01KOrkyz0CsevdKlF5KEFBOxo0ZoRP+eFOi0lE0lYBEgpqaC6pQFcvxE6eNoOzZe9DIL5N3WXml1NZesMmRya2zJziUJwC56UX5lBigQE+aOEamTB4rYwKKGGWPBCghTNondcLes++QKo97JVdJUYl+h3JG2Vxy3ZFlQ3FnAeLv//ob8sB9dxkxDcXPf/Ub+dkvX5MjR06aRSJYmQ9u5/i4OFNedKCVHC07yvtkvSCFaal9jVQ3B5QgCOf+g0dl05adsm79VsnLLzAiBZkgjfaUnbKmp/WVv/urb8iD9y+2tgvFL1/8rfz056/K4aMnTJm6vqzOHl1IQp/kJHsH7UxZp0wcJ0OV/EZSVqx2VtZDTlnXrt8ieXnXysqM4yjtnQvKBOHqocpxgirJtB8Eh/abPm2iTBg3SoYMzpHU1D6eshEK3kdfzMs7b+0ICYJUsajDokaVKqcoo6AzSFFzCC1rkpaVRbfszP4yY/pEGTNqmI5JWSYjkfZb2ovFqoOHjtuYtO/AESkqKlEyUaFlrbbFOhAJiYDMscD12ec/Ic8986iMUjLe2SguKZM//J9/K7/57XtK+HsFvr0ejE/paSkye+Zk+cYffN4WLr3w65fflP/++Sty6PAJqauvt0W/jgJ9j8U1yBB5pQ0hSKNHDZVZ0yfLyJFDbJEtoWfPwBPNg/5N+Rlnd+05YKSdfl9VVWPyWl1d2zjmdNSYyxjHmDJt6gR5evlD8szyBwO/XAPj/ZtvrZJ/+4//1rku18hrMEyOtR6Y6/iNuZWxKE3ldtqU8UamWYBlXKcvNwdI4/mCYlto/HDNJptTz+Sds3kHeewM8kv+uajTnvHaD7Ut4+N1zsjOlIk63kzR/DNnZKSzcBxZW9Kvy7XPnTtfJMe0znbvOSjbd+61fkhbVlZW29xFusyhPnzcCPjE14eP2xgoKVxYK+fNniZLl8yTObOmSL9+aTbZMWm7K7BckYBJi8tVgCAyWFrWbdiqisJKU1zMOhPVzd7fmWCVPS4uRgYPypFFC2eZFQQLGavUrFC7eYi4bFxKIK9edVy9mKTPKnnYsWufvPXOh7JTy4ZCTX12ZNlYNECh/eaffU3u0TZKVdLmgrqGqLz4ygr51UtvmlVEx7EmZNBtCwjg2NHDjVDO1nZm5d6xNrBSH3k7Q6JJV8dVVciKZIWWfcXbq+WAEkSUb0hLW0FZKd83//Srcu/SBUZQg0FZX9KyvmBlPXUd8Q0uKySpsayDsk0Jb09ZCwqLrZ3f1LLuP3jElE6sq50NykRaWBKnTR0vy+5bJBPGj5L+Gekmx66nQaRlAm4fxRqDJae4tEwOHjwmq1WxXrdhixENZLwryhcMp6wNOgZpWadM0LLeZVY3ym5WJW1rt8+2pqxcKN54J0CWjp88oyTiY1m5ep3K7TGVowbPRZZQQELIA6T3qScelKlTxgV+6RxAwk6fzZc/++a3rI81t1hD3ug7M5SwffX3n7d6C+4bAIvby6+9Lb988Q3zWFFd6Lp72gpXpujDyOf9994l8+ZMNy+LPklJJqeQtLa0ndMPr0hN7QWzmG/4eJu8v2q9fLx5h/UNd67qCLjElwXBJx69T8nvg7ZgGAzG/XfeXyPf/cEv5MSps2bJDQb5pW4hhZDce++er3UxTTIz+xnpb60c8z6219AnabdVH26QX/z6dTl9Ol+itY9GWp+RgnbUarfFQxYMH9C2nDljkmRl9teyYmlu3TjqwpURPrEis4Bw9OhJbc/t8oGW6biO6SwgM4f68HEjcCsQX0Zst9fZ59ixY6NqamqM8GpCUTqI2ae+xD71pfadZihKOy+Etxv/1k7cTb/vVnuxx9ftbT583KZg8mRyQZmcq4T3qeUPGUGYOX2irUIzybd1YnPv51kUnXidOLFEscqPmy6WKX4vUUW7vKLS3Jta8/6WwKSKIgTphfgs03I98dh9smjBbP17uKSm9DG3NPLXGtILuDO4bCjKuO2xaj9i2GAjklinIIM1tbVGKjpi5RqFFgVq4fyZMmRIjhG4YFxUpX3/gSNmyWL1HOJHsagLLJN9+yTL3YvmmhL36EP3mEUIZRSLGS52rW1npw6ijIjw7n4ZqZKm9YprcHl5pVRUVbWZ/FJWyDhlHUpZg6wJKEssNmClxEKJ+x9KKvkJLevjj9wbKOsUGTZsoFn821vWPn2SzD2RsmIpK6+oMMWtPUQ/HCgr/ZTypaT0NTf3Jx+7X4ngYvNYyMkaYPLXWiLvwilXN5NPyoYnBG7/gwZmmozxd1VVtRQUFDe+uzXvbw0oK32W8qZo3VpZH71fx6RFMnniWMnJbn9ZuSgrMoB8MQ7gBTBiuOM+zQLKuXMFlgdAOl5AzvgNYjdu7Agb1zoTWjUmY6s+3ChHlCA0R87JGwuWuBXPmDZJMlRWg8tBPePmTv/Zu/+wea8gX+HK2hown5A3xpXHH7lPlj/+gCxeOFtGDh9sfdLc71tJeoF7P3lkToKIpaQk29yF5wbpIb9YDLEMk0Z7y0M98Q7SGD1ymHk/hS4A0SYsMm7dscfGPH6nWMw7LLAwJi7S8mMxZm6dpWMuC7CMZ22RY7cOkN9UHQ9YCE3p28cWOXEbRk4ifFWLoC2ZGybrOLP88fvlMR1LZ80g/9nad+IsD63Nvwu3HFzUGeMyi5v0RdoyTct28eIl8yJiocNNx4ePrkJi3OU1+oG74BWVPfsMvby+D/5Ox5AmnyrHV3V8vqp9Rz+uXNVx96qOZ/x9lQUyPi9cuGB/M86ho7qLP7m5ufYZDJ/4+vARIZjQIUUoCrgLLpg3Qx5etkQeevBuU1Bwc+6MSYbJC1cpSC/ud7hjMmEzwUJWyFdHpEvZGDT69OmtCstQW6V+9KGlVk4UBcrd0SDfKAnOxD3I3NkuqBJt5JtPJXKOUtL28gUTXyODocRXla1g4kva7BVjv2d2Vj+ZM2uqKaLUx5jRw4zUUE8dBVxvKT8KEco0+98g/W1p16bEd2AT4gusrEHE97qyKtF9UpU1yjp2zHDLW4eWVeuOsvaI7mGuhlbWgFW4o/qOzkf6/ypXWvZBg7LMUvTUkw/I3UvmqfKZdV37hwMKOMQGLwX6YEuAVLCIw/5DlFGWl7HeYZkxOdb3dVQZXVhZ9Z1YMtmrbAtxTy4z7xPXSt8ZgHywkDFc++wQJSQsbjAeUWfIGHLoVWf8zvcTJ4yW8WNHGjnqTOAdA6mLmPhqfRnxnT7JFmlCywDxPdCBxNfkS2U/PT3FLMy02yeeWCbzZk+1RUEUuI4GMojrMIu0I0YMsX7iWvKJd8B2k/aUifLwvBHfUUp8x15PfHHLhfiyTaBCiS/yxFhE/RM3Yf686UYYH3pgic15Sb17tStPwUBW+2rdskgF8ERh3EduIf5tBfJD2RnjsHY/pLoBC4hspaC+SbczgIwgKyOHDzGZjdG6ZnsCi1GUCXT0uOPDRzj4xNeHj9sMuEtBQL/we8+aC9eMaROMiHbVxIIiy744FE72mbLvjo5P+u3JAxM2xBeFfY4qXX/4tc8q+Vloe5S7Yh8mgDhkZ/eXqZPGGRErLlFiVFKm+WpfABmU8NYQXxYVcL0bosTxU888Js9/8nFT1Aky01lAIR+Uk2UBiSCEhUUlbVKqKWtriC8WYDwUsFI+9/Sj8vxzj8ukCWOue64jQVmRKwIPWVkLS6Shncp2MKgDZGm8KpzPPfOIlukJUwpD3S3DAVfh2gsXpKio1GSQfayQcxRX8thSP2PPJ/syx44ZYeU8V1BsAesIbNbRe+8gC+wdnDltkpX1088+JqNGDtHyR1bWjgBK/aiRQ43kEEyruKRUSWGFkZlQQP6pQ7YMWPC/jFRbIGBhAHl3L/aHe9U14xTtCzkLvt/rAij/pdqGqz/aKEePn7rpiC/vY/5Y/tgD8plPL5dHHrzbFk+6aj6J0/rA2wbrL4urBEzCk6g98wltRJ1ESnyx+LLoR1tNmThWPqnj0CeffsQIY3Pt1V5g3aeue6n8EuyPQIvtWdzF2wHifO/dC+ST2hcfun+JWesjBc836BUsw8y9rWkH9kATxI6FePYCM4Yxn4GukikfdzZuBeJLT3B7g336e3x9+GgKrBR0DggT1r/77lmoxGKGKbeRTCa4sObnF0he/nlzUa4NBINRFcEUBFbcM9JSLIroAFW6InknCu+Royfk3Q/Wyqu/edeinKK0tQWQH9xNUUSXLp4nS++eb+5pkViLsDjnnyu0fciQ1PMFhfZ3bU2tWYSwOhEBmLrCJRLLcUtAcSIC58ebdshrb7xve4B5d+g+sEgRvMcXi0rwvlfSItDLi6+ukF/++re2XzFFlRX2Yz34wGKZMXWiWSibaxOUcEhksSoZEFaiyKLEmFuvpoV1IZJygwMHj8nrb74vP/jxr23VvrWKWPAe33u0HYPTtbKyR/HVt+QXlFUVeNpolir5yx5YYnsbcQHGShYOKGOUlaBVEFanrJesrKSL5SE9LTVwd/Mgquvrb35gZYVcuhNVW0H5IJeZ/fvJLG2/Rx5caoFw+rfgTgv5PnrspOzdd9iiT5do+WhvFEbH7d1x1UYJJY8snrDtAAVzyOBsU9rDgXcTEIpAPmvXbzY3fs2mJylsDSgr+zUJ0IWV99GH7zHXShT5SIAbNgF/8s8VyPnCIrl8yTkaxcRc/wEJggAOUPKCDOMV0BKw+GJVXfHOanlv5TrbQ079BZMe8k190qeI2oyHB4nyPaDOWaTA3X78uJHXjWksSuw/cFQ+XLvJgjWZm7xl+nqQDmSWPsHC1jmt++bc6pFj3GBZzPzKl563xa7gwFXkkT7JHt8X2rnH12RV84VnzcNKdu9RssS/CWrVEhhzcWVlzD2n4y2R00+ecgIgUq/0Q/o980m21jF/twTGqzNn8y3402/eeM/2jCLrbbGAMkZQJ1g9cdtmgTh07D6r4zt7fL/zg1/KoSPHLb/3LJkv9y1daFtJiJPR7JirbWVjrZJVG4ssNoSzdYR30Q8Y21oC8oHM/ud3fy5rN2y1+Yu8N5e2FyDtWHonThgln372cfOSai598n0q96wFqcrNzbNTHCorq66XZZUTdzHGjWY9MHuA9s/egRu8Qf/eun2vvPXuh/LBqnUWjI827iyrsw8fLvzgVj583OJAQeFCQSPIBvtdF981x6wczQH3ugJVLCG7KCmOopJnk3SNKih0Nt6LBQgX6f5KHLKzMyUzM8MisKK0EHmVlavmwOT5w/9+0ZRNVniZN1ujiKGkkAaWKfZSLbt/kbkgNgcUr6LiEgsMQvlyVQFD8UL5gOATMZMgMOwDNPdlVQBQwLCUQ+yzlVxl6SffN5dXrK/vr1xr5Gjr9j2qWNfpt5G5nQYjEuL7q5ffkJdeecvIwIxpE83ywr3hLJ9YLAq1Ds5rnVNu5yq2vyE7KGaQfRQwVuEpM4SJz+YIPMSNQGbf+tcfmGLNoklrlM9IiO+LL6+QX7+ywvI6XcmuW9ZwUX6RZSwH51Q5s3JquSG9RPoNLivumumpKSrHWlZta5Tw5hZjKOv6jdusrCifrS1rMFBgUVZZRELpfOzhey0gW7j0IVAcR3P85GkjvRCjnbsO2AISSiJk1jwdrKM6dUdf4XvacezoEWbJGjFclVGVccqM4uulMEP+Plq3Sd5YsVJWf/SxLRyQ37ZaCskHz5LeXQtm2l7s+XOnN0uacJ2HILEoxVhE27G3EQLCdyzeBIMAduwNztR2haASVIgxiUWclvZkb9+5zwLx/eaN9228o+5Cy4rnASQXZdwQqGfI84L5M+UrX/yUESEIeDAYe6jD7//4V/KGpoFnSNiFGtQc/Ym06XOMc+QlHJDjriC+zpaSbtY/GHM/9cyjMnBgVuBXb9Cv6XssCDKPEByKMZfxl8Wno8dy9Z4L5r5Mn4c4sohFG3JkFOMOfZT6bM7rgAVGol8T6I9oyxxl1tpFmoiIr84R77y3Rr79nZ+ZhXnu7Knye89/QmbOmKzj0PVjLnVvY67WAQsYyC9jEOMPrsoQVqzD7Nul7Iy7A3U+xeuFfeTN9Q3mqg9Wb7A2JWAbBNqrHzcH8sdCzfLHl5mnFHUdCrxG8IbAqn5IxxkW2Y7o2MMJDvRBFv+6RWnbBCVNXeKpgqwQWBJvDsZW5mu+66/phFugRmZeff1d+e4PXrA5GXLe1vHVh49I4RNfHz5ucaCgJiYkWGTGL33hObOqsN+oObBvEeXvrfc+krXrNtukFonljskT5WvihDEWoAbLMnsSUe7CgcmUo4Fe/c078uOfvWyucwS8igSkh+WYfasP3LtInn7yQVOSwk36jBooV1jqVqqigGKLBQsl1lVseWcw3HfxvesqCrF8eNlSx2quBLi540BQhFm1fk2VMUgSynJzFjYvREJ8Oc7ovQ/WmsIEkbhrAaQp7rq6QBGBGEHE2Tf40dpNpszYXlmPeuP9KBvIEO25/IkHZOK40fbucCAi8MuvvWOWF47gwG03UkRCfH/569dN6eSYrUcfXGpBZJorK8dOUVaUwhbLqu2boASaKKyfeHKZTBpPWcOTX6xWrwTKirW9NWUNBkQW4k67LX/sflmyaI7TDzzyCfFA4Vy5er38+qUVRh7oN15lag7cT3nnKekk8BnKO/Xt9R7eT0T27//oV7Jp6y5T2kPdPyMFHhqMQcgpe/DxTmiuzzOG0U+R2Vdff082b9llrtx831KZ3fEPS9Njj9xjkd2HDhlkfTkcaAuOWvkeZdW0ICaRlpX+jgX79z7zlAV3Co3CDPHFMvfTX7xqFkNcdVvbbuHQFcSXd1CnfZOTLHI0C40ccdMcsN7RN97WPovLNotEoVb0YDjV4dSJWyaOn3t42d0yc/pksx42134sVqxbv0X+6d9+YOfEUr7W1HEkxBcC/+77a+U73/+5DB8+WH7/88/Z8X/hSC+LbixMvbdyrWzctMOeb06mmJMGDsyUpYvnWlA7th2EO6qM/LKQ8L0fvmByRQWSZiRldrdAZGSkWQT1z3/2GSPaoTLh9MFim2Ne0bkaKzdHF7KoENp+4UB+3HxBrIldwLiDd1boAhH3oYcwR//3z16R/PMFOm40dPhWCx8+QuFHdfbh4xYGkwdKPkcVPf2Jh8wllGA/4cBeJVzwmGhYaYUgskKNIsgEeeUqxx85x0owEboXijiTL/s7sYBo/zNCwBl9uEQRuRHrKRNeKPgOazTkghVdlJbyipYj5eK+zeScqZP0vUsXmlJLsI/QCdsF+Ttw6LgRRFyr12/cboSeMzwvX7lsFiXqywX54m+ec8vHPr6Gi5fMQoGl+uSpM1Z+ouGyT9ELWGn69kmyhQOsU1gfW7tyjfLX3B5fi3R84IhZILHo4x5LO4fWN23yrirb3/vhr8wSvWf/YbPq8xz7ValT9jBaXein7UPU72lTFOQzqlydVlIL8cYyEY7k6ajaSJROnDrd7MJHKCgrshBujy91xx5fCPLjj95rZcW6F1pWU0w/oKwvmNvq3n2HjMAEl9Xk16OsRGyGTNLGVlaV3XBlZSGEsu7ec8Csr60pqwv6KKQXBfAZ7adYjcwjw6O/UIY3315lZ7G+r+XC+kld0De5nye8+lkw3D5LXZP30tIyk2XILMd/sbfRXQhyQb8ij1hpzRPEIsk6faal9ILBwg+LMxbE6ollthDHXsVwYDxgOwTH77zz7kcm5yxmOGMS7ecE5LF/B11On3WCckEiKquqjOgdVtJVXFwiaekpYRcAKWuCEhi2OJD+OR0nrG9EUFbaEisl55yyTSJ0jyfyhYcJxJo9ohCH1tRfc6Dc9J3O3ONLACmsdcufXCYP3LdIhg4eqPkP/BgC6n7nzn1Gsn+ihIzxgDGXo8HceYQ6dUE92Dyjl9t+zthz0fLKAmnu6bOWXxZowu2fZXzkzHbqlvY7pWMW43Ck9UyeSKO5Pb4lJWU2xjA+LF44x7w0vEgvluGXXn1LfvXim7Li3dVW98yplAmZcsch0rQyB44sol3wEKJPUnbSR6685jfySl1g7cZriv34BKSLpF1Jm3qhH7LohtyGLkIxHh46csLG0jdWrJKTuWdMDsjrNbCXN/BPD1ibBsrGuFNbd8GiqO/Zd9jqg/aBDLttRP2s37hVVn640WTVFiv1+47qKz58hIMf3MqHj1sUTDBM/AQceujBJaaksH/RCyj/Z86ck7Ubtshv31xpq9JY6jgmx+2EfLLaymTqdUHksC4wQaNoonDgAsWkTcALyC8u0V6WY/KJZSRWSUOuko1CVe5bmuAu6USIlY/J+oH77jKXV/LohZqaWtmybY8RBi6UTvJneVaCTb7dspGumzaf18rX3e4jr1h13P2FHGuBwgLRRPHh3lBQdkgDAxyTPC7QrQm4haIQjviiMNUpeac8kCUswpDSYJBf3NI49/KNt1apMrHB3A1ZsWe1n0UGykUZ3fJamQPl5qIuUPawvLHwCBnkTEev8vId+SLY1hlV8gF/t9SmgLKGI77XylpmskRZsQYFw8qq5GallpV9qVj2sUB7lTVYnq8va3mgrGL9BldZ7gmFlZ+yHjxirvMg0rK64L0cvcW5p/csnmfE0AuUY826zWb13LBxmyre+VYWZJh8RxpIhnuszPoMz1fV1JjbuCnkdRetv6emJF9HLCD1WOORYwIuIf/IfmsWcUib6L+4p7MgF2rpcYEcQMbfW0k7rpS167fIMR1PUMIZY9wyB7dh6OWUj6NXojTPDZbfPCUiWJJ4DvdRyC33hYKysqBVUVFlfd0JUtcySbxdiS8yDRin582dJs899YjtZSb/XmBxYueu/fJbbTu2sWzbvtf2dFNU5gCTV02Xi/K7deDIZrB8OscE0X9zdcyiLSCEyBzjKgTXC1j5WWzFQ4Rzf5EbZJV3twTKSvrNEV+LiaB9gN8mTxhj42EwmHP27D0ob7+/xrYIYOVlYaxO+xdlpA5s3uEK1IOVOVBu0iO/uFEzH/Id4y2LNdRJKBjXIKPuvMtiGM+0BNof1XnxXbOMvJNGaA2xWLFu/VZzHz9w+Jh+E2Xt7vQtt/2ce8PBaddrYw6yioywkIEXDou3WNUZa7mXRSoW3zdu3q5yWhF4vuW28+GjvfCJrw8ftyhQwLCksldw6ZL5FsTGC0yuRarwvvrb9+SFX78hm7buNKuMe8g+E05rwQTHpEjnxTJEAAwspX1VOeB8Q34PBRM9JAerIsFqcN9F1/JK34iFfhL05zOfftLOGAy3BwplYPfeAxaA6OVX37b9ULwTxaMtZQPUC5M3q9LHdILG7QvSCQnD+ugFFDHyi/UItzSetXJEkAdIQDjiy0o6Sg6KOnumHDfAa/WLayWWkp//8jemSEBGUcYZVFujdLt1Bg4fPmGEhWBiXmQfBYV9i5QTCyUWfB1jIy5rOOLrljU2LtYUNIJABZMulFsU+p8Fysq/Y9pb1kDbjhgx2BRtr7Jy5eUVOGVVZS7SsnIfssQearYGPPXkg55khfsg4hBAlE8U6jrto+ydi7RMzYG+Sj5op+MnTplnAqQNJdStBxfIGcG/rup/mzbvNIWVum0JTlm7SXpqqirZs+XhB5YYWfAaCwDusG8pYfruD39pRA3CiCUKstDaMnM/6eAqynjHvkoW9sgTfTKpt/eRV/QTnquurlZZOmILel73BeN2Jb5YJqn7ebOnW9sROT+0bIAxjTFnw8fbLNje2+99ZFZLFv6Qs7aUlWeQHeSdd+O+jPdKN/3OttLoeBD6Xv5mP3dCfLzlnUBluMe31H6AMlAnzRFfSDxjOCcUYH0OrkPmHALCsXXnZ794zRaUeCf5JP1I64B3uv2SOZlxjD3Q4TwVuIe0duzcby7t1HdLoD8gg8vuW2RnnhNjIBhEJ8dSv+KdVXLi1BmTX+qiLe0YDJ7nPZSJgJksvLP4lqVzGIsGuMSzBz43N8/krL3p+fARKW4F4tvyiO3Dxx0GFCAskOx9XTBvugwNQ3oBK66QohVvr5Ijx06YItSRkwzKEmSAfa5vrlgpO3USRTkMBZ0dhW3ShNEybMgg+84ZM5oCBYIgQgSaIuot1qNw7tuQJNytv/1fP7O9erizUjc67To3dACwluNe9vMXfmNBVVBmUSZCwSSfnZVp5zsSZIy8QPLaC0hXz4R4O0YJpYh6dIFy9sGq9fKTn78qq9d8bEpRJEpuOCAXWlwjmCxm4D5M8JhQcB/uqyxyuPuRabf2wilrTyP4gwcSjfhaWbH0Yt39yc9fsbJCQttbVoCsESRnz14tq/47FNyHQm5BwLSsPIZMRAKIFPXCXjcuXP2C288FlsoXXnrDrPVY7nEhbY3HQKTglSjMew8cke/84AVZpconfSgUEIKZ0yaahRpyBQFoCRAuqmXunKla1ukW1MaLMKNYc8QZpAn3WEhqB4hOI2gv+h3y8f7K9fKLF143l3bGPS9YILAxIyw6NMTFGT/uLCDPPbpHS1pKX5tPINVepBfgxozcENNg3cZtRmKCF6faC7f9Dh4+bh4duBDjchwO7O0mcBpHu7GI1lHtR+R8vDTwrgkmmCwmEAju3/7jxxZhuuFSQ8TjQTjQTyD67K9lfgnX34iUTH8ktdBgb15gQQCvKRbF6dOhW2gYm1gsOHz0hKz/eLstRgeXtaPAOI1le8v23fLv//nf8g///F3b20vf74z0fPi41eETXx8+gsBkhUKNEo0llPMpOefPC1jkOPbhnfc/MkWiNuAe1R7CEApcsJj3z+afl4/WbjZygsusC/bLQqLIx0uvvm2WEPbjAZd8uKBsfMcEPXbMcAseQwRML0CuWanG4vDx5h3mqtgjpoeVLeS1bQZ5gdCiiBG8BRdigkWxr9kLsbE9jKgTzIfowazqtZcQkgdcxGljrK9unbHYgDssVjPcYwmugqITarloLXg9lhaiX3OWLpFKvYClELdYZ293xxBfp6wx15dVlSbkp7GsARfc9pYV0B9w9du3/7BUNFvWPgG362tH2zQHlGG8FAbmDLCgUliWvAgCbvG7tE+wN5s81Kgiigx3ZB914fSNKJMd9tetWbfFokRjSQoGCxCDBmVb4B2sml5kPRjUB5ZiFrbmzJpiZ+B6kV7uwwUfS88Hq9ebkg9R4V63rdsL3kM5IQbHT+aaCzVBsxgfAH0ZhRtln/K//e5HsnvvIbvfWWzomHzcSuBs48ReCTJ50hiZPHGsRcn2Au7IWMZZ5MS1F5dy6qsl+WgNaDvex0LX/oNHbHwnECPusl6wBWDtWzOnT7QATuwN74ChSPtuvFl6gz0iiDq+TvsNe3qZc4o0T4zxuC+3R34hfyxIMU+yCAe59gKuwu6YGx8X2+I4dPXKVbMqsWCHV0u0x3iJqzgLpgUFRbYo1RkLbrQnecWrBblh4YD+R1t1xBjuw8ftBp/4+vDhgWFDBloAmXAH0GMN3Lhpu+2/OkJ0T1Vuw0WNbA+YelHoIascu0Ik2p2791vQj1Onzxph+dWLb8jf/eN/ytf/+K/kuz98wcivq6AGA1dXvhs0KEsmKIHkHNKYHtfnGeWV9xMU521VwiB8KCidpbKSJ97P4gGRWnGPxdLhBVy5CCQyYfxII3CRrMy3BNvbGfg3wCIAYSGozNoNWxsVMKzv7QXtgqKCMoRywiIGFshQcA9WEWe/cWRkMBJcV1aVW9xWraxKYgpV2bayehCr1qKxrMVaVs7HpaxhvBWsrCnJlrdIynpZ6ywjPcUWp1gMYT9pKFBMD2vZIGAEl6HPdkYfDQayDLHF0kM/Jdhd8EKVi94QISVBLKyhaINw5UZh5h4CkY0fN8pcu72ATG3euktefGWFubNiwQodAzoK9AUWR9gzShnxRIH84mLNecU/++Vr8pd/+2/yZ//nn+y4NYKdGfnVurnTwOID3htL7prT7LFFkDKirbP4hJcCCzudVV8sgLHX98Cho+YWu3ffkbBWewgq0byHDMoOWF/bPxbp0NCEzEL6OXeWCO8EgAKhbsPtAccEIa/s8+fsYy+wsMt8j4cX25xatm47C8kQaxYzg8sDqCrqmDEPgtzc+ejtBf0ckkueL2k5Q/Piw4ePa/CJrw8fATj7daIt6AhHMbAH02vFFLJwVBU8zpNkZZrJBuW9s9FN0ziZe1b+/lvfkc99+c/ki1/93/IP//w9c4uDNKKUMOGFU6BRbCDRU1Thnjh+lJ2j66VYsScKNzsUd8465X2dpUC7iFLFpKa2Vo4ePyVvvfuRERUvoHBzJiVHIhFYB2tKRwMXZBTQbTv2mMWwIwhvMKhLSMLR47lav8VS7+ECDAg84wYvCtOk7ca+fYetrFu1rCWlnVNWLBGUtUDLipu3FygrEY9VECLSq1mcgOwiBxlKKkL1PPok6a1RMv/eB2v0ftsHFPi1c0EfZDxgQeH9D4iIfcSCPAWDvPTvnybTp46zPZCABSYvYDHGBZOFOI5K8VJqeRYPAkg+FnzkxeO2DgVloD1ZAPy7f/wvef5zfyx/8I2/kX/+9x/KirdXW/Raor7fiWQXuONwmhLH0aOGy8SJY2zM8gKLFhu0HgkeiBcIi0+dDRa3IGUsNr717moL6uS1CAdJHqFzIl4VAwJxAVomhZEDDysWAX/yi1fk4y07bc7taOLmzItXbAEGN30WgUMR3T3ayHaqthfbX9rrYk0RzNtC5Z/F5E4bxINgSXRBOj583Mrwia8PHwEwmTNRYQmF9LL660X4cJVizytBToisyKTaGS5MoUDhwEUN18F1G7baubaQNPYvsWJO8BqUhnAklaNLcJ3GVZJ9SV7KBaQeaxGWZaw3HangNAeyQm5wc8ZVa8fOfWYp8yLxHG80Ydwoc0cPdpVrLygrUT0h/as+3KDklP2RRDLt2GGSckJmiGiNEoYl0gu4t8YRgMn+6lhlhrLiSokM4WJOXSMfHV5WzTyKLWUluiry6wWUa8oKCPwUDq48QJRxF4ZQEPgsFOwtxn1+7/5DtoeR57xcoTsL1CPtyv7Xzdt2e+6jpLyjRg6zsYZFqXAWN1zxiYo9RvstAcJCwXO4znPe8lZNCxfH7h1gsW8JEFq3z+zee1DWrN1sxAUCzjFR7OnmHghyRxOZWwHIHBfBusaOHmYuzl57e1nE4ZipHbv2WcwILPwd4XHREty+TvR19uBvV/mpDFmgASzi4GWAd8LIEYPt746cFyCjBHrbtfugjUPmXdTB8gL5ZOgo0vez6Fh/0SvegLPtAku7LZIFxpqWQF7JrVeOeRfW4z6qS1BvXvNZR4Iy3Il9zYeP1qDrNAEfPm5yMJkz4Q0bOlAylVR5WSpQKnGXWrths7lwNneGZmeAyZNVaSJTchFwhKAxLSlKTLg9onvYJMy+QvYyeaGoqNSi3n6sigikrCOJZUug7qlfLGUQX1zIvSwQKBMEzXEi5zbvJtoaEIjowIGjFlGVM3pRDE0B6gQYMdE840Ydzq2bRQyrfxXDjtaXKOv+g8cs6ApRq1GWWBTpDLgkjLISFdwLjWUFzZQVKwztkpOTaRFhIRNee+vY+75JSRiLQp3Vhi2BhQvkd/PWnWbR4gzkUDnNHNDPjkyD3IYunmGVol3S01PsHqy9XmWBYLrE6fjJM+a5wr7IrgD5Y8HNxqSkXrbXkTEJgsdYdScr4bQf7T1kUJbJajjXXWQVzyHGPbx6utJCTvvQXlic1+u4l08sA5WfULBFgO0/LJrSruG8E1oD6gbSz0IJsR3oH51l6aZvkV5xsRJfvRj/vCy6lA15NpIa+C48nIUf+h/93Ot9RONm4WP0qKEWxM+rbn348NG18ImvDx8BmDuSAkIV7ixQFIT9So727jts1smutCK1B1gR2BM5fdoEyczMMKU8FEzbWHstGI3WBZN/VwNFjHRPn83Xej4stTXXWwj5PVkJPJZ5IjGj0Hi5rrUWuHWj/GGtQvnpTJ0dGwFKU3VVjWe0Y5CQ2DMQWK3jM4KVDoKPtcUpa+cVlje3VFYUREgT9zZr8dX3kFf24eG1YEckheQdZfrsmXOyfv1WO87D3A07szHDgLGB8rKwwDFYHDcSSnxZvCJyLsGD2HrgjkGAOoME8fvwYQOtfrws8iVl5RZgimOUont0fZ/14Q3aD2s8nik52ZmeixYQMLwCWIA6cvRUuwM5tQVsbyCyPvvD8fKpqKwM/NIU/fulNY63l3U+aS+on1Onzlq6eEVQF51l6abfkB77qFm4xgtFCxL49Rri4mKsnL107CVGQGh/DQb9m4U8PEsKCkucdwaBdiRgFp4aBJIkoCBbLpiLm3uvDx8+Ohc+8fXhQ8FExMo3ll4sK716Xe9SCFAQiA7JPlgmsBuhULcFKGAo1qNGDJU+ydcH7KL8TOIchUKgGne/c1eD+kT5Oa4EfMu2PbbQ4OUCiqU9J7u/nSMK2qtI4JZ64tRpi4pZUFBsgU46E7jeUcfsISbiqBeof3ePeXNksLXA3fjkqTNWVtwcu6KsnGfZfFm7O5Zbh/mGhROgLUqyBvSzI3Lc+glGVVW1nFYSSCR00vMii10BZBllu1IJf17eeVtkCJVlys3+XXNjVmIbbBFCpnkHVm0sw3EebrIo28grHhJY67Da3ypj0u0M2i5GZZOIv5yZzZnLXsDaizcA55MTEO1GtB1pclwWLsCcqU5evMAiDf2OOZLzjtu7B5b93wcOH3PIdgXndzvy3lmgTfCuYdsF4wJ9MxTdu3U3Dyr6UUtzCnklYBt7ss9r3wt3GgHHxxHY7PFH7rVgfL17J1q/5RQI9li3d+7y4cNH6+ATXx8+FCicHNjPfjvcgL1cfJmkiLZJxGOU6a7YR9dRQEnBqoYSndDT2UsZDMqPC9iRYyctcJdj8e364QFlgrrNyyswSxmuql77QiEMBI3hGBzQXmJYWlpm5Saac5kqYZ3tKko5IUEcfQPp9gIKERbOjgZ71FE2rax4LXRyWbHI4hrpltWrpaysHudOh8JREqMsoFU4MlGqZOLM2Xzrr52pSEcC0seiDsHBkyDUKgQgvAOzBph1KNiFlLLyPOSJiNf6R+CXa4AscVwUwcNo1xtF8n00BeMpWzLsjNf+6ZKQ4L0lhq0lRDxnEbWzI443B3fBhHEh90ye5ScUsUoIcbsfMWKIE/XYY0GyNahUAsq2GhaoeHdnu3hTPhbXGHdrqms83bWZRyDENs5EkB3GTuYiPEuOax/0qjdOZJg0cYz83meekueeeVSmTZlg83Cf5N4mF64btnv58OGjc+HPkj58KFC6maCY2CGIoQokE1JdXZ0UFnImX7H9HepieTMDAoViTfl6eChYKAP5585LSUmp577argaLChAXziUNd9ZtSp8kOwbH0E6FATdnzmUGXbE/EskhxyhfpvDYt12DouISp6yaaJe5s2sZL19pv0v65SuXTTHliBUWqrxA0C4Wp26G43NQtrlKy8ol71yBWblCER8PoUi17QfBCx3IBS7xnG9sEa89gOcJ/ZbAZDdia4IPbzCf4ElB5HH2PnuR2ks6viGrp8+cs6CCN3LRgn6CVwZB2PLzC22xMZSEMS6ySEPfg9S3py+zsFpSVmFH7zHG8276SVeAYlnR2jcUGWgz8k1gOYIiFhWVXFdvLvDseGjZEvmbb/6BfOv//pl87cu/I3NmT7V9zXhbYY2uq79o815HbN3x4cOHN3zi68OHgonGDrAPHF4fCiYz9uuhGHCkEMr3rWRdMYtCbIxZyXp4WKobLjWYxbcqjCtqVwNFCOUIsoBrmhdQwnBPp2ztVRQuqsLh7j/tKgUMmP7VxTpOfX2DU1YtZpcpm3Y5/9/WAtPnEnr2NNdByKBXP0VpxGXzbH6BcDwWiiRlvVEX0aXZ18eCGZGXyRN7B4MBKaJfctZnsPso5WVhhL294QIjYbkqLa2wd3bmOaE+WgfGI9q1f790SeqdeF0/Yz7BvZgzZQ8eOmb7W29kvAjmMmSN/a/EV6hSuUL+QkGfS0vtY3NlOIIXCZBzItsXl+qcU1XbpWNuR8LVAZin2Kv8wer1tn3ECyxM4S4+bOggmT93ujy87G55/pOPyx985TPylS89L88+/YjcNX+mBcNiIQIiXF1da0G/8BTxag8fPny0Hj7x9XHHg/mbSZxVbKxIXvsG+Z09OSgq7IFiErqVJuseMdFGEiGL3bpdT3yZWLFKXaituykIPRM/lmdIDEqYFzgOhuBGKGHtVRqj9PEbQRxuhATd8LK2MWn6HCRwyOAc2ycXKqf0Uay8LIQgP5BjrCx4OdyoiyB5GZoH2xN5+Yr1s1AXS1wlKQ+BqYJJMTLNmERQHKI+ewHlmHN7b7Xx6HYHFni2y3AMEIs1XsDKW1BUYvvtCch2I8ddZAcZIqYCF3LltYeXMnHMH/tg27vHV3uspol7761P6CDxR46ekNffeF82b9llwQMZi8KBRZEhg7LlniXz5etKfL/5p1+VP/rqZ+VTzz4qSxfPlUkTRsvQIQNtka9fepp5DRDzgfpy6sx3i/bho624cSOtDx83DZxJBIsoirXXkQrs2cLltuHijdn72la4CvHA7EzJGpAhPbqzlyvwYxCwjJ0rKDaSeaPdQx1EGQkgX5e07r2A5Zq9nuPHjVQCnGiEp+1wynxnUIdbs5ToefQ9Cz7TQ+XYgyggM9mZ/eXexfPli7/7rHz9y78jX/nip2/Y9dUvfVq+9qXnbW/fzBmTbYyhTwaD/gn5pXwuKWbrQXJSkowZNcyIhteYw5hVUVVji0OMT7fS1ovbHY6sdrftM+GO6GE+IWo9990sTWfkW/NuY6kHr4KwEVGfPbntIV5NR9tbX24hpcQv4ESE7/341/KzX75me37pl5GAMY3TJO65e4F8448+L9/79v8nP/3Bt+TfvvUXRozvuXu+7fVnuxUWYBZKGCN88uvDR+vhE18fPgLAEoqS4rXyjpsmK7i2yn0LKZhMi2QXyyh7l8MF5EIZx/WOyfRmUEQgA9R3RUWV1NTUeK6ecw/thSW7e3Q3ayMfty9o3+6qYGI9jYmJvW4vtiMP0apAZsldC2bJ/fculGX3L5YH7lt0Y6/7F8n999wls2ZMsqBAoSQWAs/+XqLluseo0R8pC9HlsbJRtlAg7fRX3Lsd2b/1CcRtA50nWIjAfZ1FDS8wprHQ4TTtzdF25Bm3a4KxsZ8+FMgqJM8WWTqAdHmI9S0J+icklGjRBA18462V8p/f+4X8+pUVsu/AUfMWawnUKwslLHRlZfWXcWNHyNxZU3XsWCjPPf2o/NFXf1f+1x99QT73madk6ZJ5dkQWHiSkybYKnwj78BEZfOLrw0cQCCbjNRfzHZP9LTdR2zwYJd1U2caygDXXS4mm1BB+57cbP3mSD5T/6qpqC7TSoKQ8dFLnT4IBYZ3gt1utaXy0EtrekEaspjEx3kdtQRaJyj5kSI5ZUAYPzLoprmFDB8rAnEwjsqFBqOh7lClzQIb0y0g1WTbZ5j/7d/j+SD/x9/bepNC26d4dkuitZjnzyc3VduSHfenEVfCMm2DyeOu7JncGmD9Z5KjX+uOc/1/++nX58c9elldef0c2bNxmJyaUlJTZwoKzwNwy2OrAnt85s6bIc88+Kn/yjS/J17/8GfnUs4+ZFXji+NEyXMcWFsywGoNQjxIfPnw0hU98ffjwcfPC1+l9BCOgizfDBW89uDIeIusQYiO2Nxk58uHDR3hAgCGhLGYdO3ZKfvnC6/LHf/p38rU//Cv512//WNZt2GpHm7V1a07/fmmyZNEc+cYffk7++/v/KP/8D38un37ucdsTTNq4Qfvw4SM8fOLrw0cArMISgdVrXw56Nm7OzVlfbkqYznzVysRE6wbGCIV+a9ZT57cbr2iTDyZx9u727NnTXJpDCQB/Oq533Ywk3E5cyEczMBm9fVobyx8ujki3awlCtnFhrqqqMUXW0/qmYEwK95uPGwxtm8uXOZrG2wJ3M84n5IfjtTg+y/NYNxXMqDAWbB/X4C5YoU8QNJLz6PceOCzvr1onP/rpS/IP//I9+b/f+o785OevyuqPPpZjJ3LDnuceCjxG2BpBG2ENnjltkjz28L3y5S98Sn7nU0/K5Eljbczw8pLy4cOHT3x9+FA4kxQTRe2FC0oQrz/HFmKFGyVua7fSZIIyTXYrK6tUia4Ou8oMyWQvoeOGeePLRx3jNkYgFfYnR4e4hwIUx4aLDVJTc8GIPW3k4zaGNq/tRdc29+qjLjgTMy//vBw7fkqOHD1pLoY363XseK4cOnxcdu4+YGcr4wbJWER/rFOlmeiwuPp7kSekvUd0tMQ27gH2ldybBtoejE9Ebr6k5NcLjGmQS2c+uTnaDjmLj4uTPn2STAZDwe/0PVtsMZnz0RyMpMbFOlHdtc5O5eYp+V0vP/vFq7YH+L++/wv5xa9flzffWiUfKgHetGWXHD5yQvLPFUh5eaXt3Q23cOKC948cPlgef+Re+ezzy+XRh5bK6FHDLFCnMy748OEjGD7x9eED6PwAKbQgER5BPdhbyAor7kuR7s+5GYDygmJ1+sw5O2sQJcz0rBCgPBM1kvNCbwYLEnlGaeAMzDitcy/QXiWl5UYeOB/VK/Ktj9sHKHGQ3oqKSiWDdZ4BzyAbm7bukr/++/+Qpz71NXnoyd+Tx5/64k17PfqJL8gTz/6+fOErfy7vfrDWlF2A7LMIx5mgYYmv1kefpF62vw/Z9y2/Nw/gG8wTHAvEgqoX7Ci2ACHyGpNvBMgLC45Yfb32jnNsT4XKKJZMn1S1DsTXYPGcs5CdYwWj5Nz5QvlwzcdGgHGH/p3P/bF84at/Ln/z99+2vcEsiHG8VKR9myOSnl7+kPzFn35Vpkweb5Zh5tKbRb58+LgZ4GuKPu54MH9bNMu6OiktqzDlOhS41CYkxMuggVkydHCOEcqWVmJvJkB4OToDy68XsY/pwfmMSRZMw7FA3FhAYLBmpUPGeyUEvm0KrGMEYeEIJpRMXxG7vYF1jLY+dTpPKquq7VzcUNCPuSAbWE1On86XM2fP3cRXvpw9e17yVQGurq5tPM4I0A1xd3ajtnqhtxLf9LS+znjkBx26aYBnEPMIpKVax10vsIianpZiUcj5942cTyBWyBCus1mZ/SxSPv0oFPVapuLSMpsrvX730TKYp7iYZ7Ge47GEO3RBYbERYSy+6zZskxdfXiH/779+In/5t/9upBhy/NHaTTquFTZLZFnAnjF1gjzx6L0yaeKYwMLZrbNY78NHZ8Mnvj58KNi3xH66/PwCm4hCwSSPC9iQwdkycsSQgIXl1lE0cavD7Y6okpdUmQ5Fj5gepoRh8b0ZLNrkActD/wEZ5rLlharqaofI673+gvbtDxRzFjvOqeJXUV7luUAFUvr2MQUeuemZEG/HeN3cV8/Aea+csX2NTDDm8DdHy0D0vUAZM9LTbJHoJliv8hEA1jz2WZ4/X2RjFAt5waBd2VrSr1+azScsOEZ65mtngLmMOWLokBzJycmUhPj4JrLoggWY4pJS7Ye+xbe9oP4Y0+j3WGax/jMe6A9SVFwiO3btl3fe+0h+8avX5bs/+KX88Ccvyq9eflPeeme1bNqy07xBwnkTJCf3lkULZ8vc2VMlTed1PEhuhgVtHz5uBvjE14cPBUS2vKJKTuaeNUUTS0so4uJiLKLiACVjrOiHKjM3M7BYs/JbUFhi5/WGgjMEs7IGSJJOmFidbnTRsOYR0Conq39Y4otbaHlFpSkQ/v7eOwNYNSG8WEjYy+sF9ifST7uh7N3C7r/INcoq5Im9vl7o3TvRxqOEnj2d/aKB733cWLCQyjiLxbecRRqPSLuMb2kpfe081tiYG2zx1X7FkXdYe/tnpOlcF2fyFwzmBfpcSUm5EuA6I/c+Oh4seDEfs3cXyzt9HCJbpLIEEf67f/qO/J+//Vf56S9fldzTeWEXADnWbfq0iXL34rnmWu2l0/jwcSfCJ74+fCiY5JnUz+adM4sSe7OuR5RkqmLAuZwNly55Wk5vVqCkVFXXWvkgwKFAaU7pkyyjRw6VsaOHq1LWvYnbZVcBRR8FMFsJL2cU9u+Xbm6AoaD+zxcUq2LpEIJQJc3H7QnaGSX9fGGRuVx6ISmpl1l8cfmLDexxuxVBnyXvuEE71h2vxbg4O/93yuRx9nm5jUek+OhYsJCKd8KJk2es/bznE4eccA4r3i3hCExXgLmMxUa28gzon+FJaiG7yOGBQ0dtS5ATCNFHZ4Mxj4uYFlja8SAgIN7b73wkP/rJS7Jn70FP2YFAD9D5c8SwwRYnw2uLkw8fdyJ84uvDh8KZWC6Z1ZejB5jYvZCemiLDhg5SJbOfuafdiIAyRg71ao1C371bd7OSHTh4TIpLyq97lvKzujx65DCZMmmcKTU3gtiTLxT8YaoMzpw+UfoqGccdLBQolax25+Wdt7+9ArH4uP3gRlVnXyz74bwWZ3DXz9L+SaCX5ORet9SWhGAg91eV5BO87fiJ07ZgdV2/1Ss1pa/MmjlZsrL6qwJ88bp7ugKk6QRp6vq0b0YwnrI4x+IM+7ix/HrVTZ/k3jJciQkLfLi63qi2w7qI2/WI4YMlIz0l8EtTVOjcyL70/PxCk0XK6KPrwHiAezxtVVd3UQ4dOSEr3vlQtmzbbQsSXujVK0H6ZaSZO/Wt7P3iw0dHwie+PnwE4O6DOXHqjCnVXmA/3ohhg2TpkrmmaF661PWr9CgcrVU5sCjgKrVtx145rYTRcx+zkkdW/MeOweLb44YQBuqfdIcMzpHJE8caGQ8F0XxLS8stCAiBjqgPP9DKnQFkFIJ1Uvtobm6eJxmkH2NJmzBulPRLT3P2gN8AQtFeoOhS1n0Hjsje/YelpKzccx9oYkK8eUewGHcjSb7fBZsCLxpcVlmgY/HCy2IP2R08ONsW+YbqJ+3X1bLKgi/u8vPmTLeFz+SkpMAvTYHl+lTuWVtk7K7ziY8bB4gsYFsWYwNHo3nF5sCFnsUVf4+vDx/X4BNfHz4CwD0N5cQmkqMnLdjV9ZNFlPTrly6LFs6SzP4ZXeqeRl4gebhv4o6GKyer8Ox1dSO/Qgq9Jjiew1WK+ynbuQJvYs/eSAjn5IljLEhQuOAZnQHSwq15xrSJMkMVwcGDso2whwJrLxYwyA8EGPjWhzsDDhm8IoeOHNd+esj2v3opfEm9e8nUqeNtz2K4s6s7G+TrgvZJt48SgZzIzcgvsh6pIoqlprCoWA4eOqbPXr9gBbnCuj1ficuc2VOtL3TVuEQZGDPZhw/xpt75m733uPcS4Mmrfe4E0A6MSizQ7d53yI7hCm1z7mGLyawZk2XIkBypqQ2cSd6FwxntlZM1QBbOn2FWX69VVdoR8r7/wFFzp8eDyMeNB7JSUFRiHgV4GIQiNi5GkpJ7GfG9lWKS+PDRmfCJrw8fAaBUo6SxL+vg4WNy+my+rYaHgvMXJ4wbbav0uD0z+XidKdrRIC8xMTG2B/e+exbIk4/dLw8+sFiWLJoj06dMMKKIm2c4Eoi1jMnxwOGjVkYvN1HcqHAzvnvRXBk+bJDVSVdMl45CqEqgkm3KM3nCGAvq4VWW4uJS2bFrnx3r0JXE3MeNhysPbEVAET9w8Kin90JcfJztV584YbT1C9CVBBglkwiteIfcu3S+9dOli+fZgg5RfHFPpiyRkN/Y2B5SVFQqW7fv9gxyxXvwRGE8um/pQhnQP93IcGdbf8k7abPlY/y4UfLQsiXy2MP3WlkXLZhtWybYa03EasbIG2mNvhGgbrjO5hXIIZ1PzuSdMwIZCsZc6m+ajuEsYEBSGrpAVpnraEOCa02Z5Cx2MreFgvvwgGKbDJZF5jrmBR/uwk+DnZjAZ1fKOLLFnM6CN+eae6WN1wHeW9zrR77z4cOBP3r58BEAkwOThxs8Ytfu/bYCHwruw9r60LK75fFH7jXFtCusGihDffv0lgfvXyRf+Owzdkj9j777D/Lv3/qmfOMPP6dK5z0ycvgQUzRBqFJNlFvKd+DQMSP2ZUoevCZLzvO9Z4kq6dMmmMsobsSdPaGTV6xFkIIF82bIwIFZgV+aAsUR0r7+4+3m5sVCgI87D5AFIpRv3LTDc38bMsvxXAvnz1TiudBcSrvK8ogsYxUbmJMpTz35oPznv/61/OT737J++if/44vyyacfUZI6SXoryWAsCe2noYDEcsbnps27jOxjNfYCR63hiTJz2iTbp9nZwekYE8gb2yPuv3ehfP3Ln5G//uYfyv/71v+Rf/mHP5c/+OpnZNl9i2wPK54bLZXzdoORDUVNba2cPnNO9u47bJbwUHAfixW0HfMJ429XxFdgMQJXWKL+Lr5rTiCo1fUqIR4KeEHtP3DEAj/S7l7Br+5E0Hb0Ac7B57NrFwSc/kSaROTW3NjfwbikbcycSayAgDj68HHHwye+PnwEgYmMFXfI4VvvfKgKS15YBXLo4BxVGGarcrfYiDDuxp0B9vkxeaVrGrghE8imvyopAJKLgj1n1hR57plH5Rt/9Hl55KGl9kyoou8SWPac7dp9QPaoIuZlgWACHzCgnyxZNNcIMOc7Oq6ZgRs6ECjDWOJYtcbq8LQSBch7z/i4wB1NQeCxnbv3y+HDxy0KN+7pPu48cG4tVqh1G7ea+yWLOF7A6vuAkjIWUzjPEjnrbPpFH6O/EE11wfwZkpGRKvHxsRapHDf+5Y8/IJ99frk8rP2UoEZex4sFA8UWi06uyv72nfus/3rBSGhOlr0Xa2vPOILvdZ6llUVB+u9Crdupk8dLUu9EI7hYn9mjP3/udPm9zzwlX//KZ+ThB++2IDsd4aFxVctDureKHs/4WVhYLKs+3GgLF+G8g7D2Ll0838ZyZAZZZRzvDLA3niNy5mkbLbvvLpkwbmRY0kY/W7l6gxw/kWtzo0vo73SwFSojPVW++qXn5R//7k/ki5/7pG2tQDa95tWOBvMxabFg3Cepl46J17ufs4BCW5sc+e3mw4fB1xp9+AgByht7R1nl3rJtj+TnFwR+aQqsTqNHDTOiOXvGFIv4jGLXkZYlSCGrtZxNikJ0790LTKkM3vuKwsI5fRBgjloimAWrwUyMwUBh4bsLqkRDFlZ9uMGON7ruRgXBMwgOdN89d9kh+LhmEjEWJZrJtiPAu6irhIR4s4BhNUJZRiHzQu2FC7J56y5Zv3GbWU5YkPCVsDsTtDvEgIWQtRu2mMuzl1ziboxSj5fEpAmjLVjaFZW5ziCDpM9+Saw/kyaMkVkzJslIJb+ujPJJlFWUZfbS0+/IRyQSrL1ZFe1qWbt+i0VxraysDvzSFLx/+tTxZsXDrZryey2CtRWUkTwzzkFkGZMWL5xtpC0YjE99kpNsTMLdmdWGjqhz6pBxFzLZ2RbtjgJjaVV1jezee1C279xrAaK8QFuxjeWBe3XMnTXVFlMZ+zvSRR85YMsM72Zf8SMP3i2TcHEOc1Z6cUmZWap37NxnbvZuUKU7GfQBLubkieNHWR1+4vEHbEELLzDmTbbpMF92pC4QCne8w1uAo8xYlAgFMQFKS8qtzf0AkD58OPCJrw8fHsB6gpWFlW6sowSLcSeaYCQn9Tay9vij91pwEM7V7Bha6OKqBY5hD+/jj96v5PAu28frBVy0P1zzsZLD3aYgeq3gM/ehOGLJfvf9j8yCVOixbxBwHuqcmVPk87/3rMxUJT4uNrZDV/x5D/sDsfB++YufkoceWCJ9+yYHfm0K9lCdPHlGPli1ztxbyQdWPx93LjjaA1Fc/dHHskYJIe7AuG+GonfvXua9sFTJ4DglFp15ti+EjGjvn/7k47JICSFkJhQcK7Zp6y558+1VkpdfYHvwWgKyDnHcuHmHjknrLdIzC0GhoE9BOPHUePapR2TUiKE6fjgu1R0CfQ99L17HOQjvlz73SSXYk4xwe4F9+Os2bJW33l0teeciK2tzYExjjKBeO6xMnQzyCQGCRK7bsM0W76pragK/NkXvpES55+4F5vJMoDJkl0WPjgJizxw1b840Wf7Y/UayOTLOC/QRAqrRt86dL7I58Fap886Ee5Qge6LZSoGVly03eJd8UefKpz/xkC18Ne6t7QSQPt5O6AbE4hiYk+U535eXcwRVvrVdOIu+Dx93Gvye4MOHB7BY1NXXy9Zte2TlhxuMILJvzwu45bpufV/QiS87s79ZZLBItWXFl2fYV0UAn5ycTFn++DL5/S88J/NUEcI66jWZ1mtejxw9ZSQAV2DuCbcPi9+YOMvKKs39bveeg2GtMbgtTps8zib0L35Oy6ZKPfkjYmtbLDg8Q9mom34ZqRYM5w++8hkj2CkpfQJ3XQ/Oj/zNG+/L4SPexzb4uPOAIoc1k4jHW7fvkQ/XbpKq6ustocg77oB4L3xBiRp7KVEY6aMdYYXEIodrI3mZO2eqfPkLn5KlSjyJchwK+t2Onftl3fqtmtda+ztS5Zj7GJf2HzwqL736li0E8bwX6EuQmz/62mflyccfME8Q+h1uj16LA82BNHDPta0c+u+hQ3LkS59/zty1p0+dID17em9LoJ+yaLh5y06ro0gVb6rDrFMe1YKyn5aaItnZA2z8IG/NjQf8jhWe8QrX1FqtA8ofaZ13FCg7eSFAGYupBw8f93SHJV/U52wdD5lP2PoxSOcAPJAc1+fWtR3F5BnSwuqcNSDD9pg//6knzc2Zve9e4Bmi/7/3wVp5V68LdXVNvIzuVFhv0//Dq2PalPHm8RC8uJXSN1kevG+RfPX3Py2f++zTSor7W7shd+a9FbivPcDTgUjxWOkf0LTYZoBHVihI63xhkRzWdqzT9nf2Afvw4YORzJ0B7HPs2LFRNTU1URcvXoy6dOlSlE4q9pmYmGifMTEx9p0OjFHddRbi4t86sHfT77vVXuzxdXubDx+3MFBAUGRZmSdqLJNWZlY/cyP2UuCwhrJfLz09VSfFaLMqcTQPimbNBZRN3CuvOqvFfDa5HHc2FDQUFCY0ItFOnjha7ldlnVV5JllIbzicys2Tt9790JR/rCyk3Zxyx28oYhXlVea+lpKSbCv/XsoNljXcqXDRjI2LlcSePa0OUKRYHCDvlIP36f8M/NstG2UnmjTKM6vgnBk5bco4uXvxPCvb7JmTzbIRDrhjr1m3WV5/4wM5k3de301wlcgncdy8cHFldR6l3Q3+FYyz+l6sG1z1FxvMqtWZoF6wvOMGOmG8E3k4tLWQB45CQVHGtRQvhJZAWVFmnbIOtHKHIi8/qKwqb11RVvqDU9ZRFoQp9CRq5ANF+4NV6806EUlZXSB/KJZ4aBDUCYsg/TEUWCVxz0VR5f2kSaAoh1A45Il+0Vy/Aa5sU9colHhgEAl99ozJtpf17iVzpb+mE7rwxP3sk3zjrVXykcoze9RJqqX0gkFbUVaOxoHM43GS6rFgxDuRAxaqsAAjB5y92i2qm9Uv45L1W+uzbl+9dkEOL1++ZPeCXgkJZlmaqWW8W0k9QavGjh5h44wXePcxLeuKt1fJ2g1bjXRTypbKSgA/FgzGjx2pfSLLLMtNEWXja/3Fen1nvZQoIYSQk0/k7Irmm3GGRUq8RGgDgpwhd2NGDzdiUqckjjoMHUN4njrDbRQrNrISeg/7sXGrZxsMZJSxLZKxyJUrd0GUWuD9EBavBUrGBo4WSu3bR3rGx0u0jsGMw+QbubmiY6DbdlxuvVod6EW+aAPSoo0GDSRy8ziLML7s/sXm9s/iTzgwHrLQ+N7KdbYvmXE70jGX/HAv8yFbgcaNHWFzTDDII8Hp3v1gjRQUFIeVo44G7UcARRZacfcOne8g+IxDbAU6q+MkHhzBMsvczTP0KbbmICfBeedeZChLZRhdgH9Tz+zxpw9wMa7Tx7SaeKLJ+73gtqfz3BXrE2x3wuPi0YfvUbkeZp5ToSDuwfqPt8l776+1QJDIi+/u7KOzkRh3eY1+sEJ3RWXbPkMvr++Dv9MxpMmnjidXVfav6rytH1euan+4qnMhf1/F6MPnhQsX7G/mSMYrN/Bpbm6ufQbDJ74+fIQBExITNi6U+ecLpI8qmRy3k6ok8Vq3uQYmeyZT9kwx4cfphMheVPbUorTgrojCjdWCzulefBcTwxVj6Y0dM9zcfj/zqeVy39IFtk+Od4cDe6/Wq3L5wotvWITbKH1/SxMcZUNBKauoMEsIQTCys/urIt3LMy23bASgGj50kE3k588Xm5JJGcg/nyhxvJv73XKyOk65EpQwZ/bvJ3cvmiOf+uTj8uiDS42cUX4vkD+UvJWrN8pvV6y0PXKBQS5wR2SAcPjE9xpuN+JL/iEU9NMoJXZJ2k85axv5QxaDQZ1D4KgbXIBxNW7Q9Lgv0nrg3uho55gQ0hg7ZoQd5fM7zz0hs2dNkd6J3oTi7Nlz8vZ7H8k7768xKwx9IjR/LYH7XUJTUlpmYwzReCFH4fotRI4xBRkjz7hIc6HA0zcpd+hF3hiP6Nd9kpNl9Mhh8sRj98nTyx8yN2rIpFd6Llh8g9RgLbSyantGUlYU/LTUPjJ08EBbTAh1FecV5Juzb9ljCfmE+F661CCxMbFWPspEpH1kiMU6rKeffvYxG1PZWw0hz9P+zr3BQE47i/i6IE0WDCGTffsmGfFNVhLlRX45igbyC0nFRZ+o/JwFzfMs7NBGtFW3bkrOeMDkUucY/S7a6iDG8ka7s0XmM88vt6Om6Ic8Gw7MIes3bpUf/PevbaGGo8FaQ5huZ+ILYUW+kH/6fWZmP1v4CpUB2gXZmz5tgowbM9IWqNAFnAUXp528xicv8G7qj7xCohk/P/HkMr0elKk6HzOmhYK5gzK8v3KdrFm/2dqEPPnw0dnwia8PH7cBUKYhCEyIuBmxCs9qbjgwMaLUENWVfVrz502XiUpuOKKHybaPKm0oq1y4Qo0a6Rzh89gj98qzTz1sxxJhBcVa47WSGwyUrxdfXiEvvfa2HfPDxB46CYcDky7/oUhBGrCYJfXubRbZcEARYLWb84vnzZ0mC+ZOt71OOTkDpE9Skk2uKOZYp1EcR44YaoGrOHd4+WMP2ITNSjURsb1IWTA4lP/1FR/Ib377np3bC6mjbJEoC8HgOZ/4XsPtRnwByiQkhL3rVUqCUaSxuoSSG4D8EHyGOicAFXlCkSUYDTJHn0KGsRjyHRf/hmzyqbOejBg+RB64d5E8p4TqE088IPNmTzOvCPq+F44ePyUr3lktL7z0pk7EeZaHSPtpKHgW601ZeaUterFwRd2GCwoHIEocTUbwJIjgHB1fCMKTnaXPJfWyKMIQFaytlGO8khX2RTMmPaV99tGHlsrUKeNlgN4TrowuzNJLWX/9WwvkRHeNtKxYmmkb8jBGSRNjjRdoX6J0jxs70gIMTdBPzsJl0ZE2Je8EG+I4qXvvnm8kBY+WKJWTzVt2Wb5uBPF1xy7k/cSJ0+aCzXhL3rzILyCfkHzmiTmzplrfprw8xyIPxAtShTWScg4fPlimTh5n3jTs86b95s+dYS7T11vQm4Ljil79zbvy45+9bItC1Elr5fR2Jr78k76HtwF1Rfsxh9P3gu9zQT3gmcGRX8TJYJyYPHGs5OjcjmLO88XFZbbAa2OMKvHudSHgGZCe1tfOeMb7i7Zk6xP6Qab2kXBjd77m/Vc61qxbv0Uqq6o1Hx0Xm8OHj+bgE18fPm4D0JFQcIqKUDKrTAHGeonSgSXXCyjuvRId18ohSkAIgIGSiYvSKJ14ITtEm4UQY0VlZXi6Kpb8zTOOO2Z4QkJ+WI1/692P5I23VpoidlGJEpNbayY4lC2IBuSXoDsMIlhncH12B45QkC/KhmIDgc3OcsrG5I6VBmWHfUcc3QLpnTl9ou0FZMLnHoJmeRGSYBxXpZC91b9V4rtn3yHb08QzrSmbC5/4NsXtSHxduShXMliusoIiGaPKNBYSZDUUWNOoGxaf8HRAlvn34IHZtliDhXTMyGFGvnCRhVBMnDDaZJoI7uwTJnjVnFmTre0gH171SP0eOuwcjYa1l2PSKGu4vhUJrKyqfPPuispKJWAVRhhZJKPfhmtPCCv1QVnJc5b2Wdpk8KAcKx9EeKJeE8aPtK0VM6ZNUrI7TutguJFM+k1zskK7sXfVKeuHRhCR4daUlaJRFi2e5Ye8Qh5CQR0Y+VXyQhlYeGMsIpjXGG278WO1LNpeuEtDKs3jRsuPdylyD2khv5A0V3aQ084mvoD0SLeopMzcUbECMt5zfm+4cdHmk0DbMcaSx6xMypxt88kw7evMI4sWzLIFCogSskr7MTazmNBcn6Kd3AUL3NN37TlojdGWseH2Jr5O27EYRvuX6JzJtgHyzzYoL30Ayy59h8U15n+IMgHwcnTcoe+xoDFx/BiZMnmcTJ00zlzSuVi84OjC+XOm23gOaeY75tBw4w0g0j1BLtn6dOLUGctzuEUVHz46GrcC8aU3uD3CPpcvXx5VWFgYVV1dHaUvMgJcV1fXLSMjg7+7KQHupgl1U0Wsm764uybQXZUtCHB3vTe6uLrnCXubDx+3IVBSmDDZ4/bIg0ttryquYEyQXQFn0kVJOWVuTD/9xWsW3MdVNtoKnkchp2wzVeF9/lOP2z47LC7teW9rgQsmx0e9+fZqU6APKmmAzDWntLUE9lWhdHzzz75mQYcoYyg2bdkpr77+rrymV2WVkqYwCxodBYgsCycEIHrumcfsPOhQ1YRzUt9Q4v+//vc/6r9rPfethoKyYtn75p9+Ve65e76VOxRElaWsXLgId0VZ2cPtlPVRWbJojpa1aWlpd6Ic/88/+79KWrWsHu57kQLLCYomxO3hZUvkLiUD6ekpEhshAYMQYUFjgQtig+LIhRcDLouRyCL9CYsNCxev/OYd66sQi3DnU7cV5I+J3oLqPLDEogGj2HuR/c6CW1YIg1PWtXL0eK5ZF4M4Q8RAhiFq//tPvmLjLASqo1Ctfful196y/asELFQdyogJYJzB9XjGtAnylS89b8Q5eFynnLhVv/za27at5OixU7ZQSP23Fe4e3GeWP6SyercRVRYw2vPO1gACSrkPscC2aoP88tevy5m8cybjyHxb4MrkZCXijz+Ce/yD18k9YwLnyP/BN/5adu85FDYqeEeD9qOe/8fXftdIeSjhZvGXceilV96yyOuMGeHqAXmwBScdq9hry1jDgi8BIdvSfmwbIiUWZ0iTxbnWAC+V4pJSC3CJFxiR31nQbs6t3YePjkZGUv1f6cclvRpUju0z9NLv7VP7UJPv9G+7X8elxk++0/Hoso5Tl+Pi4i7p2HFZueZl5Z5XYmNjr1RUVFzls7S09Ir+fkV56dX4+PirylVtF/2aNWv4dC9D12m0PnzcBohVkoA16d3318i/fPtH8l8/+KUcUaWBSacrQDCXN976QP7hn79re7DY5wfCTc6RgudR8iBCGzdvl7/8m3+T7/7gBYvKiiLTFeC4j/dXrpc/+Yt/kp/8/BWzaKNcdJUS6OP2AB4LWLB27ton//X9X8jf/eN/yYaN2+wc3EjAQgABo7Cqsd0ACw17+djfH+kCDG6iEKR//vcfyoq3V8u584U2dnQ0WJSijxC8BtL5F3/9L/LzF34jR5SUdRXyzxVY2k5ZVznB9bSsbR2SqGMIxeoPOZptlxGzjkKiEiwID5Y3rTa9MCjcOPTQeqL9sLT+07//QL79nZ8aCYWQdgWwOLMA9m/f/rH89y9eMVd/xtv2zid3BLSOzGNKSTzeHP/4L99XneCHslPnTBaRWwvmX+rePltJeukvR4+dlO/98Ffyo5+8aKQXd+nmvMZ8+LhTQa9wRzj79F2dffgID1fRZN9MiRI19sbisgUB5XtcoDvabYt9xQTG2bxtt7zz3ho7y3aL/htlmomNPHWEosI7ULhw3eLcxrKycnPHKywqtTzgBtgeS5wXsK6dOeOUDavYeyvXysZN240Es5cKa0x7y4bi7Ls6X8Pt6OocDFdeauvqtI+qDLNvVxV8dx97D+0zPQORycOBd/B78NWSHBL9ncUaAgMRwIp227XngOahVOvAiQbb0SBPXCi+WKkpK+7elJUzPNnTiltkR1t9aCP2yW7YuF3eUqWfdmORDIsT7d2e9oNMUCbKw4IilmMWIto79jCuQSrJMzEDGD9Re1w3UPLdFa7OwSBolJW1skrfx1hbIucKiszySB8hP5F6KkQKCFHumXwbZ99YsdLkdIe2HZ42lKW94wHzIO+5HV2dg8G37m8VlY4+QPud1753XudPxgMiqcf3jGs1kY0UeAURKI1TD7BUr16z0bYJ4Ung9iMfProS/h5fHz5uQzCZoNip3NtEt3PXfptsiLhJlFXOy2PSQdmlV9GxIp2AUBp4L0SAyQvlD5c6JrZfv/Sm7Xk9fvK0XGpAIYzt8ImN9zkDR7QFzmFPIkoeLmIoAdH6PUoNShl5JfnWlA0CjTKLayTKHa7Ma9ZtkRdeekNJ/UemcKCMYHUjnY6AS3zvWuCQQZTJUBgZ1LwcPHTcCWDUTuWvJdDGDvHNlIkTR8uQgVmBX64BpRri+4Eqpq0mvgtmyfCh3mXFQkdZaduuIr64aXMmNXvYhwzKCfxyDbj5HTnWMcQXuHKMLOFGfeDQUdm3/4idB02PhBA6Su812eWZSGWZMtE+LE7wfogm72dv64uvrDCPkNzTeTYGkE5HyXI4kG/6DJ952r579x1Wknfc+hpjEf2Z/ncNkZfV7beUlaOA8DrBy4WFqhdfXWHWylOnznZYWd18MZ6yoMh54+yfdAi8U0aXrIZDcJ4hM4VKsiDm7HtkDOUsZPIZ/B7atGeCEt/MfjJLiS8RoIPriH8T/Z5+s0/rl3pABjqibd32YaGGRU3mE0iNyXB3J3pzcPu1qe1UQWRMZ8/5yg83yq9fftPOg8Y7gXED8tkRZSFN3tO/X4YdtcOWGbwwgkFRmDvpJ11NfN0gYWx/CB37UKId4nukReLrgt9dYs98jT6wZ+8hOVdQKFdUPpy+pvVq7Rc4xkhfyVsjbUfgjjmMj2wHsDFH8/n2ux/JK7952+qS+AYsFlOu1rzbh4+Ogk98ffi4jcHEwoTGRMPe35Onzsi6jdtk5er1smPXASkvr9C7rtqkTqCdSJQK9jdifdyxc5+89tv35Ec/fVl+8avfyKYtu0xp135paXbFai7pkAZEMDf3rGzctMOszRBxJlgmYUg+AwyDTUvA4pKbmyfbd+yTFe+ulu//8AV5+Tfv2P5aiKdDwhzrWkeCRQSCx9x39wKLautFqnAVhfQ2uohFUJ72wPaGxXMeY7YF/yL4WShQFtkXivWQI3e88h0KFFj2ohLJloi3zZWVRYYuKasqbHGcPTko2wLu4D4cCsqKss/iR0cQ32Agw0Q1pW5Q/LHCrlSCvWHTdlO+kUvQI9o5AqYlIPdEVCaK+sebd8jLr75jUXDffHul9tv9lgbtS59w+lDgwS6AOyYB9oWjxBMkDqve4aMnbCsDM72VNU7HpAgyxz7B06fzZcPH25QovS0//OlLtkcWN2Q8QyDXEN6OLitjC7JAGpu27jTL1sX6BvPYaGkfJdFyWXj4WMeWV157W8fRl8yld9+Bw7bgBjkLHT9VjzGPnYHZA8xjwisWAIsLEMfdSmzwSmHBpqPGK6ft2HISbYueJ06etqNo1m3YYgs3F1ROLwf2JEdKUlk8oO2YT3C9/+kvXjWyu3XbHrN4Q8Kctuu4+cQlvoxpEyeOkSl6hYLfyRtxHGwbQBcRX+YyjhcipgIB20LBuHP0+ElnkewMe50jJ5CN7afPIBdYtCHB9D0W9JDf0rJKuazjEIAsu4S5JThjToWNkZu27LA9yD/75WvaD9+zNIqKS6wt6RMtLQr58NGZ8INb+fBxh8AsmQ2XjGShxKM04VZLRM3U1D6mUBFVFdcnFJdgoCigKGPV45iEiopKc5c6qYoPERohmShcTJJ0aibXrgQKIRYDO7NXJ1U3gjOubEQiRQnFldXL2mNlU8XYtWC7LqeQeNxCzR1M66Mzy0besRYtXjTHrKC9EhN1RGU8vQbqmVV+iG9XWEFpbyy+gwZmWrTrISorTUtOtO2L5o6MOyABzajflkBZIb6L79KyDhskvZXw6+wR+NUZ5E+fzddyOhZQJo2uKWuMDMzJsqOvsLo3bWb2yRH9+Li58lNuFNCOBrIISUMWr2ieknonylCVB/bwpmt/JQBXz55xNmkik6GyyDM8Sx1DlpHl8wWFcvLUWVu4qVO5Qf5jArJ8o4GyTF5R9rG4Q0QsmrN+ErQO6yZutOTVCHBQcTkah/7O81hMWcRjQQ6yb2U1V0rnLONI5LKtYOyhHLQbRxwRcZsFlL59kyUuXsec4DFDxdyxbjbYQiRbNbBmsiDJeAMZtnGK9gkZpwBp4SGRrfIwe9YUs/iyYMKLldLYmAERxwNm956DDvFVeQgd8zoC7phLesgkbtdEc+aTc38Tte3cBUcrS1DbOXXmBK3CaozrOws8jLe0HcH7qLfOajvGG+SJKOkWDX38KEvLGkhBe9GenBfMnnAWNrrM4qv1ifs1gfYI/Me8Sn0B2hEZYcwl8BYy09b6aRxrVBZ5v7vVg0U/5Kp37942b+IhRluoAq3pNx1vHHl2ZJ9xh7w5Y06R6gZnHHdqzuO2trw5xhwfPm6F4Fb0NLe32adPfH34aB+Y9HD7Q2Fj4uLffOd0O/233dUU1vlUIbAOqRMwygzKN5NZo2J3E4C8477llO2KKciUjeJFUjaUC7u0bE2U1k7E/9/euSbHUSxh1CMJyxi4Dt4B5gc7YRVepVfBTvgBQUDgcDiMjR8a6X5fTmWpuqZ73pb1OOfeclZm94yqZ2SLo+zu8Vfwf4xZACzhrQgmfp39C4tNfwN/CPy65S88LBk9fsVOPjne6G7OLX7e63esKWIrjlX/kXnoa8hXsfR31MPfwVrs5Pex//T/9X3r/7j397E/13dMlK8Ti3+TFhLp7zl/Xyz+TVoc6eTxxt/bxanF/nvr752Pdawhc/OziBf+t2fkfVqsSivWJP+t2WbN+XfSv3zx67X8/IvTWj383FdBvnf+e+NfvkTu9y0WN/UaCL93GvF9+hHeu3i/4hdF70fX6DX577vXFd+LV4CPffELhYn3V9v9b6N/8ebX6lDk99W5/q3Z9OemWbxT+tP/z/dS64r3Uq/fVb2XAJuC+ALcUeoPtOYHeilN4x9uZeqZf6Zdxx9seUw7H5uOyfOrPjbLjRfZLLuSr/VVr8mv4WKUQovXpP/tcuraXTrWfbhcz+WiRteXxDovydfwql/LXfCxttF0hz7kmh1rv/7J96lZ9y5rXnxPrPg+1XNFh/wK6Y/dxGzFa9AELzrmV/nexWtY4tg6vZSr+uVBy+K9HX9/Fy/P4t/GQ79U+d5lNDEbWccAraNdyi7f0wBXBR9nBHBH8c8k/2DyD/Ycl13cidHsawG4rj/YvK69jq08/qq57FotD9c/xprydRxb0+I1221Nd+lY92GxpsW6coyuL0ezn4cf/zFey13ItbbrX/n3ttnP42Mfa7/+0TV77Lnm/BqTz73l8x2C/thjfVNr9Cjb6/7l8VdJrFdjap1e18dg1fu7eL38WpWdD8jW72GOZn+PfB4A2A3EFwAAAAAAAG41iC8AAAAAAADcahBfAAAAAAAAuNUgvgAAAAAAAHCrQXwBAAAAAADgVoP4AgAAAAAAwM7MZrN1H9D10UF8AQAAAAAAYF9Cfi/E+fl5FMaYz+f3tP1C8eL9e3+c79WA+AIAAAAAAMDBWNUBHtl2Jd1ixBcAAAAAAAAOSt/5dafXXd6SBq0Ef+jTpRFfAAAAAAAA2IeLIq69vLb5KrH9oNJrEF8AAAAAAAA4FAOJ9fW8HiXdiqOjo4MJMeILAAAAAAAA+xCC2pyuvLOwpuweUnrNXuL7+vXri//++++gCwIAAAAAAICbQ7mWN7xwlfw2p0PnqdEDsja2bV/o+AIAAAAAAMDBGBPYKZndRXKPj48vPvnkk60ed1Dx/RBmDgAAAAAAANcXe2BxwRzVDZttZtDp9fzs7OyeP8+3rX8I6PgCAAAAAADAPlhac5g29rUlye1luEwPykHE19f5apQMAAAAAAAA7gqWVV/n217r20SzJLMpuK3o5g2tXPNwbtf0vaVihwk+/fTTldvN1uL74sWLi5cvXy498aHvugUAAAAAAAA3ArtgyGoR2UHe1AdkzXETnzw5ObnwKOlWbCW+7RfxBcVlWkF+AQAAAAAA7hb+nN4isfGZvcbRw7VWcNuRNcd3797de/v2raejjPnnGN999118zUV2Cdf4AgAAAAAAwM4UeW2Fto91nxzNvqNCvAmW4fv372+0/0biO3W7aHd4s8vrKEPfeJEAAAAAAABwKyhN3rjI1/KaMbq+8/k8hueZ+07OZ2dno6Kbbunre0tpb7bu+FqC+1Oa+xwAAAAAAADuBq3otnPHMj9vc43a5S3b61jlls+fP7/37NmzuAT3IJ/j6/OiP//88wvfHWuqdZwLQnoBAAAAAADuLu7iSlott5rGNb6OnoTwltHOY5SHD/B1vu2ZxPbNdpTy1ux1jW9+4VzE1OIBAAAAAADgdiIPDOnVNGO6oWMIb9b6kR7ZzrXvJJve5KpnK/Fd1U5et0AAAAAAAAC4fcgFo7ubrd7S6Y3hNK/vddTuVXQ93r9/f+FrfRfPdEk2V3OU8s5s3fH1+dStZbfX/B5iQQAAAAAAAHBzkOjOFSy6c8uuh8sW2xIzj+5vU6/DLtnn2udgbCS+7vSenp4OvnD/wcFjN70CAAAAAACA241E1WI7b7u9lmHniVwxpNfz+XzuEd3eFN13797F8POlVzpm07VtwOaZyO0Zyb5HVfkM31H2usY3ZRfhBQAAAAAAuJtkx1deGB3fFF3njq41Izu6VYabWnXLzD1P4TXZgO0bs+vY6Rpff+H2ixt/xlIuDAAAAAAAAO4GktR5dng91wj5NSVf3OZZlG5vFV5f3+vOr13Secpv+mYrv1lrO73+JCJ3e0s6yawME/HJkycR//7779m///47k9DO3r17N9NiZlrg7Pvvv3ftSE9+9Pbt2yPVj7TYo/v37x9rAVrL8bFqEVU/1kJPNCIqP9HBxNCXONFxe36cNeXHrpf82LmjXkTHo4zax/Mjzb3WmGvM9DXqsTjPqHrU/EdDnwflcQAAAAAAADcK6dE6Aey3W0jbx4V8Oqpe54r1FGblObfsDqK2nWnuLm9EjTNroZ4rt9XhuqO3aZydnJxElFNKO+dz5efyyrnyc/no/PT09Fx+ei7RPf/rr79Cgi3Ajx49Ok/xzVOdnz59Wo+nxNXi69jL7zfffHM0Jr4PHjw40j4hv1pkSG+ifar86ilPfBx6YVrBjei8mcdQHlGPs71GVB6i67mj87I9xLUIcMpv0s5XCe5UHQAAAAAA4DpTRW8MeVO//VIML4XXaZVe0d6YKqRXeVzT66g8OryOykN4lcc8o54zJNhDrpjCG3XnRXQdUoJDeh0tvZbfN2/ehPxadi2+8s/z+/fvX7Qd363EN+Mvv/wSsRffH374Yfb69esqvZ999lnEVnyVh/xqyEGj0xtSawnWU4b4WoT7uV6AiM51wCG8qll0I/eTldySa7GNXMRcNaPN0QnOUdE+g1z0OQAAAAAAwG2kSqCRMg1y4bztAIf8KrfwhviqZsH1PE5rlofVWLan5LrrG7Kb0dva3MP7WngVa6dX7jiXa1pq55Ldc8nu/NWrVxZez1eK76+//prH1MeBHLYSOHvy5Mno6c6t+GpdsxRffUHXQnwtwFqEO8HR8dWLYMG1uEbXV/mx8hBcR+fex1EHHVEvhGsW2z7qYXHustJh59e1WLwo88jLtpY+D8rjAAAAAAAAbjRyoCp9HYO6FGhJFl2Tl0UsudLIHWvn11EjbmCl3AJbpddzqWB0gDVCcp3r+aLD65pyT2u319Jr4ZVfRrfX4mvhtfhKdOc+zdni++eff8Zpzq34utv79OnTWL//aGJQ5bAhcp/yPCW+jj7dWWub+ZRnbYuOr8XXnV7Vjxy1n723nvasFyCi8oH8eq4R1/h6rhchonNtD9kt9ZxX8XV0LdeteT3VOXPHjrEa4gsAAAAAALcCedBA/BqW6tKgXhb9cM9Ddkteo2sexlH+VTu/2h7S67n2zw5vlV95Yoiv5xpxba+RJp5bfCW0IcAWXjlnFV9Jblzfu0Z8++OoVEFsiHzqJlePHz+eSXBr19fiq4VZhuMGV5ofaRFLXV/juQ68Sq7nPkbnpd6e4hzSq9zBdccQX42QXVGl1zXnXrNzD9cWKaILAAAAAAB3F7nRkgwWoi41aqVxquPbinB0eo1rzst+eZpzlV/XPKyEzTyEN8VXDulOb1zbK4/M63otgRet+Mo/z//4448l6dXXGb22NwlBXEwrA1n0tb5911frWrq7sxZvIT7Oa31PT099CrRPfV60eUVKsOpxva+eJ+TXI+d6saKzq+dL8Y3oWslb0a0S7JpSL3lJeJt8gPYfrQMAAAAAANwm5FFLMmgss2VqYu5a2T9EdyKvnd5SC/l1zTFzba6nPBtroGu98DrKF+dyybihlbZHt1fxQj5ar+/9EOJrZlM3uWrv7qz1ul5vcqUFR9fXUQu11A7kVy9GiK5xzNxRw0SHVyMk2HQx1q15SK9zz13zWsvctBJcKY8fY6oOAAAAAABwE1iSvjHkWoP9LLNlGp3djGW/mFtmM/dEXmXhXer8Kg/5FS7X7q6j85Rex5ReR43o9man1+Jr4bX4WoAfPnzo/OJKxXfVTa4c3fHVvtHxVR7R0mta+dUB+PFVevVC1K6vR6nVudfkqLzKrtKIJUd8AQAAAADgrrIkfWPIsQb7WWzLNKJzD7laCG+fm6YeuTwrT3F2Wru+JmspwY38usMb8usoj5zLO8+1X5zibPn13Kc5t5/fu6X4LsRxMa8M8vYmV85Tft3xtQC766v1xk2uzrprfRVDejNaclXXWo/zmt2Iba7nchqya/RC1eialtCL7krx9R9NHuj5BzkAAAAAAMBdQL41kEKLa5maOi9COxBflWsHWA4W4mvKfhZUhcvofTxxFG3nN+qO8sOQ37flI4wsuu21vdrnIk9z/ueffyK20uu17iq+SdSnxNfSq3j07bffzrTYmPuY3fnNa31Vj86vow7GRxmSm1H7O0bH11F5dH1TckvNpahZYB1VD8n18Dq1OY8hYqmbPg/8+DIFAAAAAAC4M8i9BlJYhNaM1ftTnfsOsDZfiq+8zCPOb/ZcHjiQYefZ6VUenV5Lr9wy5NfC62j5VYxre7VfdHstvGN3c/ZaV31+b2Ehjov5ElHv7+7sueVX9h2dXt/kyhK87pRnHWR0gLVPlV8tOnIREqyDC9HVC+dTnUNynWv3kF7vWCR2I/HNKDIGzf4AAAAAAAC3HnlVL4NJ1C2vkRVKviS+OVe9Cq+jHMvR5Sq5rnl7idnhDflN6XUt5/m5vfLGEF6LrwV47NperzFPc346/Pxe087NQhwX8yWi3oqvo+W37frmKc86gLjbs0951ra4yZXFV/VB5zflNyXXUfXa/c2oL+VXLfeJuespvDm8JtUdY26ynlHUbQbxBQAAAACAu4R8qpfBJOpFaisljw5v5u1QfVR8nbfCK1dzRzeiaoNOr09vdvRQ/UKeGeLbn+I8dm2v19SIb659cAyi5hbAKQmM+pj4Oqb8pvim/Fp8dTxx6nMrvym87dzSa6HVAYTYutYKbtluwc26v/aS+Gq/QZ5k3tfL8wAAAAAAANwJ5Fq9FAaW1jYmzj3kb3V7DqUhxEV2M4+5vM03tYpt8q7o8Hru6Dylt5tX6bXsvnjxIkR36hRnryel1/NNxTfpZTDziO3dnR3brq8OcvbVV19ZamPu4VOeLa1951cLtSCH/DrqAEJ4LaeOll3PLboWWsfMLcitzOZI8XU9afeLQoP3L1MAAAAAAIBbj5xsSW6TrPfbncvZUnYjz6Hnq+Lr4f2cp+S6Zrn10L4huG/evLlwHOv0OrZ3cda2kF2Pfa7tLXEj8TWzJ0+eLJ3u7HnK79gpz56rdiQJjqi8iq9Hyq+sPmqWVMuv6hGde+jA69zDAmyp9tcXEXNbVITnerFGxbdh1TYAAAAAAIDbQi+FgbzrUg4lq2VaJbekESW1Iby5zUMeF7FIr7eH7LpWJDeiu7ve7m19p9dRDhidXsdWeve9trfEleKbRL2/yVUvvv5cX0cPHXy9y/MXX3wxkF/XLLkPHjwIuc25oyU1xddz79t2enPohaiSuyrqcZ5OEfsBAAAAAADcAXopDORoA+E1mY9FedtAfPX4Ok/h1T4RU3RTfrPT67pczdfyxinN7vSWfWOk+O5xbW9S6638TYlg1KducuW55ffx48e+s3OVX83jWt9Hjx6FCFtifdqzYwqwFp+nMVcZdnStiGvE7P5aiL2vv6bzPmq7L9qO3OS2KdZtBwAAAAAAuMlYQMt0kn4fS6gcbyC8bSzbQ3Y9d/Qochsxtzm3/OZpzhZe11N65XD1mt5Wej32uLY3qfUx8etrmUecutbXcwuvZdcjP983cwuwu8Ceq3708OHDiBZVD58CnQJsIfXpz8499/Dc4puy6twx8/IYT4PcPkU+DgAAAAAA4DaTwroOC2mZ3pOwjgpv5hbfVno997Dg5jyF13NL7+vXryNacF17+fJl7jeQ3lWdXscNru1Nan1M/vpamy9d6+vYn/Zsuc3P95XIVvEt0hsdX5/6bDl1zdHD8qvtVYYtv37eFF+PXnRdc25amd1EbNvHAgAAAAAA3DYslmW6lhTcpBXeXoRdy+d27s5u1pxnh9d5im52eT2Xy9VOr59jk06v48i1vRnHqNvGxG9KBrMecazz65jy21/za8FNAXZu6Wyl1x3gnHv4tOcUXj9v1j1PqU0xTvrt69h0PwAAAAAAgJtIyuqm9PtbUh0tto653fXc5piym3UPd3hznsJrwe1PbfZzjHV6Xbf4ttLruM0pzsmY+E3JYFtf2/ntr/lN+W07v97Xsuq87QBnPU9/zlorwibnvQDvKrTtcwMAAAAAANxULJlluhW9+Kbw5vNlzP1SaF+9elVluKnVufe15DpP8c0ur7dt0ul1NIcS32RqW9YjbnrN748//hh5CrCHRfPLL7+851oKbsqnRbjNHXOeZG5BjkKh329Tdn0cAAAAAADAdSJlc1v6x8nvIm/rOe/jVIf3+fPnsY9rY8L7+++/h0Cn9Lq+ptObrMsrq0Rvaltb3/ia359++inEt5Vf7+MOsKPzFODM//e//0Vsa469oPZ5L8IAAAAAAACwnhTdJKU2ydyi2ubZ3W1rbYfXeSu9Kb6np6cXv/32WwjwWKfXfCzxTXJ7xHXX/Hpuce0FOOsZU2L9+b+OvfSadeLr64XLFAAAAAAAADbEXdsyDabE1/Si67s0t7m35z6t8GaH1/UU4FWnN5ebWZnIm5j0+RKrBHGdPLbb13Z+HS27P//8s88TrzKcsZdg03aDHXOfpBfepH0OAAAAAAAA2IwU0p5egC2yju3+bWfXMfdJuXVsO7yutac2O05c0+tQc9HOTZ8vsYkgrtsnt0fMzq9ZJcCOFtTsALf1ZKwj7NiS8utrhVt6SQYAAAAAAIBpUlQTX5treultZbcX5THZnerwOqbwmkNe09uziRyu26fdPuj8Jus6wMZd4JiIVoBzPiWyKcNff/115AniCwAAAAAAsDm9+D579izilNwmKbNJ5u7uOq7q8CYTnd7BPmJdPsk2crhu39we0QJsWgmeEuAkJbft7K7qCCdILgAAAAAAwGHpBdeMSa47uknf2U1WdXiNhXfkWt6kz5Op+hLbCOO6fdvt0flN1nWAkzERHusIt0zJMAAAAAAAAOxOL68t2c01bUc3SdFNNuzwOgz2K4zVzFR9iV2kcd1jxrbX2thNsJJNRLhMlxi7/hcAAAAAAAC2oz+1eYxdRTfZscObrNu+xC6yuO4xq7Zv1Anu6YV4jF6SAQAAAAAAYHt6iZ2il1vTC27SdnaTiQ7vJl97k30G7COL2z623z/yVSKcTAnxOjYRZgAAAAAAgLvKmLxuwpTgml5yV3R2k3Vr2GmNLfuI4baPHdt/0AFOpgS4Z1chBgAAAAAAgPWsEtwxtujstlxr8Z1i0+ec2i/qY0Lcs6kgAwAAAAAAwPaMiewUG3R2k02fc2/hTa6j+JrRTvC2IMYAAAAAAADTbCO269igs5vcCvHt2fZrHHJNiC8AAAAAAMA0B5PLhn2f8+BrOi7xQ7KLfCKsAAAAAAAAN48PIdJ7cx0EE8kFAAAAAAC4fVwbCT4qEQAAAAAAAOBWcp27rXSCAQAAAAAAbg7X8jTne/fu3fs/lkDEJVFp7u4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20iVBORw0KGgoAAAANSUhEUgAAA74AAAKdCAYAAAAEMbUtAAAAAXNSR0IArs4c6QAAAARnQU1BAACxjwv8YQUAAAAJcEhZcwAADsMAAA7DAcdvqGQAAP+lSURBVHhe7L0HgBzHdeb/sDnngMUucs45gwSRSIKZIkFSmZIlW5aDnH322f+z7hzP6WTfnc6WbFmyAiWKYo5gAkkQIJFzznmBzTn/3+/11O7sYDYABECAqA/o7ZnuCq9C99RX79WrAXLtcC3z8vDw8PDw8PDw8PDw8Li+0RE6X3XEhM4eHh4eHh4eHh4eHh4eHp9IXE0t7JVI22uJPTw8PDw8PDw8PDw8bixcrib3qmmAr1eNL4TXk14PDw8PDw8PDw8PDw+Pj4yPQyvbn/ADVq1aFfro4eHh4eHh4eHh4eHhcb3jySef5NQfrW1/NbtXTAN8PRJfu98f4ltaWnol5Pfw8PDw8PDw8PDw8PCIgoKCgn6TzxDxBX3FuaGIb3/j9idcNw1vfwltbW2tJ74eHh4eHh4eHh4eHh5XCWlpaZdEPqMR5X5ogq86Ef64iW/nPYhvJOHti9g2NDT0VwYPDw8PDw8PDw8PDw+Py0RycnKvpLMnggwRDtMEg2jhrkvi21ecaPejrtnti+j2RWybm5v7ksXDw8PDw8PDw8PDw8PjIyIhIaFX0tkTMY4kxOEa4V40wb3mpejr/kW4HOLYV5zI+/Y9milzX0Q3kti2tLR0++7Q1tYW9bqHh4eHh4eHh4eHh4fH5SM2NjYqyYyPj4963RHkSCIcjQD3siY4atph6Ov+RbgUwthT2GjXe12z6whvf4jusGHDQt9EmpqaouXVIyH28PDw8PDw8PDw8PDwuHz0RHBBYmJit3tHjx7tDB+pIe6JCPehAe4WJwr6ut+JSyGMPYWNvG7fHfENJ719EV5HYMM1uCUlJRcR256Ibmtra9TrHh4eHh4eHh4eHh4eHv1HXFxcr6TSEdxwYnzy5MlODXEkYY6mCY4kv1E0wJ1he0Bf9zvRH6LYV5jw+6bp7UvDG67ZdSS2qKjIzn2RXEduezJvzszMjHrdw8PDw8PDw8PDw8PDo29UVVVFJZSRZs+OHEeSXPfdaYSjaYIdAe7FBDr8ercwUdDX/StKfO28ePHizvA9EV5HZh155Txo0KDO6+Ga20iC6763t7d3u+6Qnp4e9bqHh4eHh4eHh4eHh4dH36ipqYlKJGNiYrpdd0Q4nBBHkmHO0TTBvRHgNWvWuM+R557Q1/1eSW1fBDL8fjdNb2+ElzW7bq0u3yPJriO2TnMbTnxdmEjSG0mOe0Jqamq/wnl4eHh4eHh4eHh4eNwMqKur65U0Rmp5w8mvI7kujNMUu+/RSDBa4P5ogK+05rc3ItgXSXT37ew0vdFIb7iGN3zNLmfIrCOunB2pdZpb992FiSS90TS/KSkpF13z8PDw8PDw8PDw8PDw6B319fUXkcdITa/77giu++40xeH3w0kwZJejJw1wJPm9kprfaASxJ9IYNWxfml7IbW+EN1yzy7VIouu0tFzvL/nVCuv23cPDw8PDw8PDw8PDw6NvKJfrRh77Q3r5XF1dfRERhuxyLVwTHE6AuRauAY5Gfq+U5jcaQeyJNEZet+/RNL3hps2QVY7INbzuOsQ3kvDy2X1Hexv+3Z0dwr/3RHgj43h4eHh4eHh4eHh4eHh0IZLg9kaA3efwM6TWmU277+4+mmB3LZz8co+z0wD3RH6vhOY3GiHsiSSGX+9T01tcXDyAtbyQ3UjCC9nl7AgvnyM1u5wdYYXQcq2jo6MzDGcQ/jkxMbHzs4OL4+Hh4eHh4eHh4eHh4dEzBgwY0EkYldv1SnZdWEdwHVF2BNednSaY7+EaYM6RBPjMmTM9kt+PqvmNRgp7Ioruup370vSyPZEjvY7wcoRreMMJbrhm1x1Ogxt+je+OzDqi6647RJJdT349PDw8PDw8PDw8PDx6RjjpBe67I7pNTU12jrzOmYPr9fX1nd/dAcFFE6yEtp3vkF1HfB35JR0I77lz5+yaI79chwBfCc1vNEIYeS38e5+a3vr2vEY+e3h4eHh4eHh4eHh4eHzyMSindQjE2JFdSDAEls9ogjlDfB0J7okAQ3g5LlHz2xv57bwXEzr3B0Zuo5FeCC+HM2n28PDw8PDw8PDw8PDwuDmgPDBWiasdygtj+c6ZIzExMaa1tTVGiXFsY2NjbFJSUoze55pZ9DrLYL7DJzn4zhmO6ZSsjn86PqqIPPeK8EA9RbDrq1atsnM48Q3X9Lo1vcdLpZ5rHh4eHh4eHh4eHh4eHp98FGY2jUbLq8S3Hc0vZ76j2eV7bGysaXvR/nIv9NnOhKmrq7PPHHq/R81vuNaX85NPPtmX1veyNL6diCS9sHFIL2cL4OHh4eHh4eHh4eHh4XFToLW1NZZD+aBy11g7u0OJKxpe7pvml0O/xyiRjQn3+dSb5jeUzUdCb8SXDFwmdg5TKxsc6XUCXSmhPDw8PDw8PDw8PDw8PG4MxMTExEF4OUOA3XdHehMSEozwYvbMZ856vZP8pqamxnA48htKVkpKSmTYsGHGO1G8RjF37jf6o/HtlrjT9oaTXkd8YeeE8fDw8PDw8PDw8PDw8Lg5oEQXjW430stnSC/kF9LryK9yx04SHE5+wzW/er9TsRppWRxBfvvNPyG+vUbAizNHT4CFDxo0yD4jpH3w8PDw8PDw8PDw8PDwuCkwYMCAOMivO3M4QIABJBjy64hwNPKbnp5u29868htK3uC0vqGvkeiJ03Zev6Q1vtG0vZw5EMwTXw8PDw8PDw8PDw8Pj5sLygMhvEZ69XMn2Y12hgBrmKjkl7NeM17J4bgmn0NZ2a5CTusbQr84aDTiS8Q+I2NrjbbXAWFg56GvHh4eHh4eHh4eHh4eHjcB0PS6AwLsSC5EmLP7Dtrb203rq4S307Q5/MwBr+SABEN8yYMzCljLMIQo1sk9ctl+aXyxn47U9jpbaw4EcoKFonh4eHh4eHh4eHh4eHjcBIDwKheMU/IK+YXkGgEOnU0LDPQcExcXF9PR0QHRNY2vOzvSq987rYnDP4ey6ubo6lKcXF2SqXM0hAuFoKHLHh4eHh4eHh4eHh4eHjcBQppe0/AqL4wku3ZduaKRXv1uC4A5s+YXDpmcnAzBjUlJScHDs/HKcJ6Zn58/oKioqFP7GwV98tC+iK+xaKftDV0zs2an7XXCRDJxDw8PDw8PDw8PDw8Pj08+0PJCfvWjkV5HhLkOIL0RZNhIMATXeXtOSkoy8ss1eCVnjiCHwNSZ65x70Pr2ykUvWePrWDZnyK6zv44UzMPDw8PDw8PDw8PDw+OTD4huGNk1c2c+Kz/sJLv6GU0vxNbW+LozZJf1vpBh+KQjvZydl2d4J/zT7esbib52IlIM6I34XkRi3WJihAg/I4gTkO8eHh4eHh4eHh4eHh4eNweUC5q2lzOkV3lhLN8hv6HDaXiN/Gq4TrNnR3o5h2t9LWGF3jOuyWenhL0c9Eh8e2LN2Fazby9kl+8IgWDYYmOTbYE8PDw8PDw8PDw8PDw8bgqg5e3o6DBtr/JDI8GQX0hwSMvrNL9Gfjn0ezTHVvY52lpfxz9xssz5UtGrqXM0b85cd+dwAQCChT56eHh4eHh4eHh4eHh43ASA4Oqpm4kzn5UMx7hrjgCj6XUEGO/O7nCkN3Ktb5BDgHA+6tb52o1+oCfi22MC4aQXYZxA7rMF8vDw8PDw8PDw8PDw8LgpoOTW1vgqHzRNL0TXkV6+64F210ye+cwB2XXmzs7RFQfXOYdzTPedvBwfDUcUB1cXhYkkvgSwQNH2RHKZhWt5QbhgoUseHh4eHh4eHh4eHh4eNwGUC5q21x3hpBeyy2e0vO46n53WFwdXkN3INb7uCGVhcDzU8VKAhTLnvsjvRRrffnjEMuBdCy9bjvBGE8zDw8PDw8PDw8PDw8Pjkw1HcjmUxDry6zS8RoT1bFpfSK77HjrglLbWl4P02NeX66z1hW86786WWQjRNL+9cdlw4ntRxGjre3sCgiFg6KuHh4eHh4eHh4eHh4fHTQBHdsMPR3o5h8D6XiO9kF80vnyH/IbIsHFJNL+cHbfEyRVnB3ip0/i6XYf6g57W+F4E9kti3ySXEQdk13tz9vDw8PDw8PDw8PDwuHkR0vAau+UzhJeDaxDb0Gcjue4gmiO8kYfeN34ZeXZgl6Fo+/n2hn4TX9Cb1tepo0NfPTw8PK47dHToEfp8vQG5kM/Do7+4nvvzzQD/vHp4eHh0QclqtzW94dB7RnpDX21tL4cjuWh94+PjjUvynTOH0+o6jumUr3wOBxbKbp1vb7gk4hsJp/V1wnh4eHhcTxigbyZ9T+kLsVGqqmuksqpaqir1qKqxa9z7OKE/EJjoSHVNrcpUbfJx1NbWSWtrm9338HC43vvzJx3B89oiNfq8Bs9qlZ1r9HltaW31z6uHh8dNDUhviOB2anjDDkhu+OEIroV130PXOrml+85neCdn4BxcXep+vgR2Eey8atUqO4fv4VtXVxdTVFRk63w5NJOYpKSkWP0ck5ycHMNZmTrfY8vqUk8Q38PDw+PjBkQgPy9HRo4YKkOHFEtqSrK0tbfzwpTDR07IgYNHjUAQ7loPWvVlzgymjBs70o6M9DTR96gR4fLyKtm6fbecPHVW4uPZA97jkww0h21trTbZQb+gH8TGxUpMRJ8M+nOu9uchMmxosaQkB/25pUX789HjcrCzP7d7EnaFQbtQr2NGD5cJ40ZJZma6xNvz2iLllVWyfcceOXb8tH9ePTw8bloUZjb9pv72tOrHVn1ntunRGhMT475zbnHn2NhYd72Fs46HLIz+/unPWrt9V7QlJCS0Ke9s56zjo7b4+Ph25aV8b9ewHSkpKe1nzpzpSE1NbVdOanY4aWlpHQUFBR1PPvmks8vptM9ho2H362jniRMn2lkTNadWMGrILp60YNx6zbxtaYb2HXW1/hijruZ7TENLwu8Q38PDw+PjBoPS8eNGyqMP3y2/9rXPy8o7bpMVSxfJ8iULbSAL+S0vr5RmJcL6KgvFujZob+8wwvLgfXfIb//Gl+XhB1fKsiUL5Pblt8jwYYNl5+79snf/YUlMSAjF8PgkAtILR01MTJDU1BRJ0yM2NuiL9NFw0J8njB8V9Odf+UJnf16m/bm9o13JL/25yiZ2rnV//qSDtmhqapa7Vy6V3/3GV+SRh+7qfF5Hjxwq+/RZ3blnv39ePTw8blqkJ7e/qid9XXbwp53PSoT5zo+ZO7dz1ut23313cOFDaGcSV/llh/LMDuWbdlZeamd+55QId9TW1ory0g79rMkJn3GGJbt377bv4bhia3xVuE5VtIeHh8f1Al6zaGpalWQ6QDi5pu8te+t+nC8ufW8aUXHgc2tboPnz+GSDdm5qajJN7tzZ0+Qbv/Yl+es//0O5SwltYUFu0D8j+gHf6bstrUySB+Bz0J9DFzyuDvRFwVgu/Hml7dDU68jtY32PeHh4eFwHUJ46gHW+phjlpL9ZdvAVJak7E1avdx6s742Li+v2GuV66KOt8b0SPPOSp4T1JW8ZhwtwJQTx8PDwuNIwUhszwMwPk5ISg4sKPnONe7y8Pk6+oO9PI0AQF9Cig+i2kMmrf7F+MkHbcmCGP3/udPnS5x+Wz336Abn3rqVKgKdK0cACSUiI1zCEDUUKQUcNQX9O7OrPyUlJdg3T6I+7P3+ygeahw55XyC7g3DVR5Z9YDw+Pmxf6HjSSqx/d2Uht6GzreN218EOvGZd0391nroNoPBM+Gvp4SYhKfMPX92LuHLocFU6YSCE9PDw8Pm5ABJqbmqWsrEKOHT9ljmhKz5fJ0WMn5YJew3QUna9/cXlcS+hvpRHaIYMHyV0rl8jvfOMrSnqXybChJbY2F0dJTIRgAh3eOblHf6bvsp40vD/Tx31/9vDw8PD4uBCp4eV76IOR3tAR/rnzCCXRicTERNvLN5xnhh8W6DJwyRrfcIQLYxc8PDw8riOgNWPd43f+42fy+Ff/QO751FfkwUe/Jp95/LfkX//tJ0YYIBixsbg78PC4NtAfef5Kbk6WFBcVmmMzh0gNbzjoz4eOHJfvfu+n2p9/v1t//s6/PyFHj/v+7OHh4eHx8UB/2zq1vOGfOYc+d2p9QwdxOsO4zxy9ccvs7GzJzc1l2Yn5oQpd7hf6RXxRJ0cm7FTM4eQXZs5nDw8Pj+sBaHwbGprk9OlzsmvPfvOUvG3HHtmxa5+c0mvc0xdsKLSHx7UFjjhwhtTdmVXP/dH1Z/qu788eHh4eHtcZOrW8fNbfo07yi+KXtb1una/7zu8ga3sJ4w5LSeG4ZXJy8hXjl/0ivh4eHh43IqAAkArW9Kanp0lmRrodaNi45giHh8fHgY72dmlr778jM9+fPTw8PDyuV4RIaziBjTxHojNs+P3I730BZWxfS3MdLulXsjW0WXBP8CbPHh4eHh4eHh4eHh4eNxfQ4oYIq2l0Q+pfO7gWRmjd4ciygc9sRcT6XvedA36J1jclJWVAf51a4a9KTxeFjbqPb/gevmTAOS0tzc4ZGRns2RuDEBzuM2fKV98c/1uWmoeHx1WBvgSYhJKm5hZpbGqyvSXdOfxobmqR5paWwPtohz7gAwbYcSlAEdXe3mbb/7Dtijsao+Wl8uDdlEj6krvkvBxYo9iicgdp956fvp8sTk/5cYn0mpqbpaGhURobNT39THz2PdXXscbtWU7qWt9vVo/Ud1NjkH+0+uYgXWQnT96omKb2VA8u7RnTJsqM6ZMkJzvLZKG9SkvLZO26jXL4yHHbj+5qAzmQ2+qZOuqjzukX/Wlj7pMudd+g6VL/Lg3i00B8D/ILju556qF9r13rEw/cFieE4Dlos/a0eNo2kfFbOvsIcS+9/3f1xaBOSDOqjM3BFlRUDHn0lg/p1dU3SGNDk+3XPHH8aBk9cpjob6jdr66plffXbZIdO/fKOe0HlI+tcpCf8vfcnzVMH/0ZUG/2PFu9aRmi1JuVS+sOJ1v0Deqvr3IB6pq4Jhtpatq8q+xh0Li0Y5A+fSFaXYY9P4rLaTMrn+YZ9CuXx8X92eWnYx2TkXjk1VP9WX/T8k2dPF5mzZxi67OD9miT8xfKZd0Hm2X/gSO2DtvDw8PjZkRaUtubetLXpbLVsH16ezoIF/GdfXu57NCuv40d+jtk+/Zy1ncuadv7V9/f7N3bobwVc+mOpKQk0uscNx07dszO4eAN797ydl61atWASK/OjY2NMYWFhXyPUQIcoz8iMfrjFKM/FjGaeCxnzThWhYg7X5N8xFLz8PC4otAXgJ154FNSkiVVj8C8MdZeAOHjQ4ISnkEZA7u6ugap18Eon4Ow0Qd34WDASzgGcuSXkpxsn/VBD+KHkrgor/pGqdHBO4PEzrD9ANuEEJRtWVz5eHlF5sdrlEE++THwr62rl3olEgyWI009kYttX9LTUyUtLVVfjLF2jbxqauukurrWBtqkFymlu8b6k7TUFElKTpQE/Ux9I0+3YlEH/NM4LS0qlw60azV9BtfISZ1HwpGqX3r8EfnKlx6VkcOHmvwQxJ0798nf/MP/k9VvvGdyXy0gL6BM1HeqljMx8eI6J5hrY8pUp3VOvVvZqI8g2EWgDjPT0yQrK8PqkXogDu1VUVllBCwjI62zrcP7sYmmfyAx1El1dY3lHdzrMJlp27Q0bZukJGtbJhrCZXZ9BDLJuae2iATpc9De1ElKSlKnfOF5hPdFiFZdPX2x0cplwVxhQiBNTJRTU3mekuTWhXPkjhW3yIJ5M61+uA+J+unPX5B3126QM2dKLX2IZFVVjfUrnkFMmy/qz1pGykne0fpzEC5wfEWZqHPamjQGKGEOF1WDWlj6J+8N2pu6J41o9eeuIxum1zwvwVZhA4xg432aMsTGxEq6tneyvrd0kGL14/IlT9JBfspZp88PZJXnpC8yD7qVT8uWrPWL1sC2eQrJEl4p5MefNo3DxFa9viOZkIAkB/2we56kjTxf+MyD8rWvftYmK6g76mXXngPy99/6rrzw0pvWHz08PDxuRhRmNv2Jvj9b9X3MjCcHG87znXOPRyh8i75nW/W3weJz8F1/G9uUZ7bpb3Cb/ia16TizTa+16/u9Xblqe3Jycvu5c+cgve0apkO/dyhX5Q0va9assTd96DDwZndvdztfDvFVAWI1XKwKG+uJr4fH1QGDawZj6WlpsnDBTLll4WyZNGG0FOTlSYoOpON0wMcoUl8Wtg9sU3OTlJVXyqFDx2TNex/K+g+3yAH9nAh5JWwfYEDHwHjM6OGyaP5smTdnmowYMcQGtgxwjQAoGDgyUK2sqJZ9Bw7L2nWb5KVX35bTZ87ZADjaQDkaIA4MUocOLVFCMFsWzp8po3RwmZWZYQTEBr/6n4EwA9ByLdv2nXvl9bfWytr3N8oFJQwM6MNBGaZOGS8P3LtC7lxxqwwszLdBLgPc5198Q556+mXzkku48DqhDtEmUs6Rw4fI0iULZNqUCTJ8aLFkZWfawJ1BvEHrwZEEtMKQFeRa/eZ7skMJLNvMkE7kQPp6IL7kT7kHFuTLrbfMlVsXzZbxY0cqUc28uI1VroqKKhvkv/3uB/KG1vv582VW55FlA5AvtMerPnWXfOkLD8sIrUfKQju9p+31vR88KSdOnpFVD90tC5X4jRo51EhhvJIJ4Orn9NlS2bJ1lzz5i5dl994DNqGCljU/P8fa5M4Vi2XK5HFSWJgnSZBTLQ/tR1zk3blrnzz9/GuyWdM4f75cErXtLpa2C8SlPcl/1Iih1vbW91X+TO2LwfOjfVp/RiGcEDtIPNq+d9Z+aP3/xInTlgZk1oHnl7Tvu2eFPHT/nTJrxiSrO+qfunYgHnUNAWxtw9KiWd58e5386IlnrV+NHjVMHn7wTiXMi7Xd8oL+rKTtuRdfl6eeecWsBCL7MyBd+n1hfq7ctni+LFowy7TNeXk5RsIhcZRJRbS6Y2KIZ5j3xhtvvy+7td1xnsVkWyRoE9IYM2q4fPqRe2XFslssHGnu3ntQfviTZ2Tzll2So88Oz+IUfSYHDSwIJu5C74dWre+GxkbLkzZb/eZa03pfuFBh74VofSwclI9Jh5ycLFmyeJ7MmTVVJowbJUVFBfYeio/reodQRrTPzS3NNqFy9PhpeUffke+s3SC7d+8PJn+i1J8nvh4eHh49Q4nvn4YRX0itnfX7RWQ3/CA8h75nIbqR368o8eXN7n5N7NyXqbMmatdUmAGaSYxmbKbOej1Gr8fWN8d/w1Lz8PC4ItCH3wbhaC2nTBorj+nA8q47btOB3RQZqQPz3NxsG0Cj4eBgAMp3CGqBDnILdXA8bNhgGTakRLKV0JxRIlFTg1lI94GdAwM8SCgE6O47l8qndJB+261z9d0wWgYXF5kcaGRdfmhXyKswP08KNK8hQwbJCM0PrRRaKrR7TvsbCQaz5FdbW69lGSIrtVwPP7BSlt22QCZrWYeUDOohvzQtV1C2oYOLpUgH0dTTcSUcwJFttIVDVZ65s6fK3DnTrV7QXCMvhBdvuGVlldKi8rk4DGT1fSYTxo+Se+5cIp964E4j4pMmjNG0lPgq+UlN6apvDuRLV1LHvQKVC3kwY83PzTECyOAdTVIkuabs19rUGf5AvmjyaKdlSxYakVq+dKFMVyJJGXtqY8oGwaTOiwcVKpmIC/ZDVqJEecLJCd/1N0PmzJ5maVt4JTAQg5OnzlpdLZw/Q9t8iZmPDhyYbwSlM89UrVPtQ7Qx/Yozcp87d8H65p23L7a2maftOnbMCOtvTmaeAUh2vpI6noGSEu23+h1Ch7zIFW1ChraHrLKf7r0rl8pDWi9Lbp0vkyeOsT13ycNpEy0f/cw18qBueMYgyBlafxWV1Srr+WACQdsVkqxVIrNnTpHFt8zVZ7LE6iOSYFGHyAAppK9SB+zVu2XbLvPcXFSYL/PnzpB5Wq+uP6M1P3T4uBHGyP5MWUG29q/bbp0nqx68S+668zaZqX2OSR36Xbf3R0pQd5jyWt3pM8+zyeQIhBwZBmjablIE0C700yJtQybkZs2YbG2ARp5yI9vUSeNkpea7cP4sGTt6uFkBhNcl7Z2VGbxH6Av0Q+TCsgDLDN5JkRYdgHcj9cukBHk//OBKfW8t0XqebOSUfkPbh/fn4B0ZtF1+nradlpN3zWDtJ/RL3pFYbEQ+r97U2cPDw6NnpCa2vq2/YY5o6vCHX73u5s3u0FvdvsfFxbXrO7VbHMLoe/giU2c+Y9qsXLWbqTPvbH4/3bgpmqnzRyK+mkHnel8VFuLLGl9PfD08rjAgqRPHj7EB3ec+/YAN9BkQ85DzjmBQyKCUgTsDXa4Rh0E0A75BRQUyYdxoI4vHT5ySC+VKxDQOD304WWEQmZioA38dwN+tA/9HH75HB+lzbGDoND0McskHzWRrC4PqwOyUxIK8CmXalPFGyGtrGzrNHJEpPC9AfgxmIQ0rb79NPv3ofXL7skVGrpKTkixMZ/mUOEJcXH6kxQCdATKaJn3pmQaxRkk04WxQqiQSEjpWiRIkD/lID9PNHbv2yvYde00rzuCV8NzjpQl5ue/uZfLIQ3ebZixfy8+AmTwpP3WNPMhFHlwnPkDznqkDeNKAcEEQILDV1XUarqu+yYu0rjXxJU9MW3Nzs7Sub5FHV91jEyklxQOtfoDVudYh61AdqXX9CTICQRg3dpSGT5HKyiqpqg7McF3ZgEaxvjh54ljrD9lKdKgjtI5oiifpdTRzpAVZgFTQT8iP9deujYlDfY4ZjYYtzkgQEyP33rXMSC/kBfnoj0wutCnRCl/rirw2CaFtSNqQE9qPtMPbAmAaC8lbvmSRfPax+1S++UacMKUGhKPvE5+1x3rF5CMdCCh9DSuM3NwcI06s0dXfUiN/wU9sh5FN+izPh37tfAacLHxvbGy0fDgwX965e79s2rJTziqRzsvLlvH6LFMm158hh2hH0QhH9mfqDEuHuXOmmTb2/nuWW9+EDLo+Sz+2+lNZO6i/UJl4FiB4Y0eP0PxKpF3TPVd6IZjM0n7q6pjyYZVBmWhvnjVIPajS579On8nbtK3nz51uEyik7/IM71+AdicM9ZSXk20ynTp11ibHXH7d0WEkGg3vow/fbRN1WA+QhpOh8/2oaQWm4F39C0DQaedx+p5gkuXosRM2gdCs/Te8j3ji6+Hh4dEzlPi+pe9MR1o7CWxfB2E13kXh9XKvxLehocHe0Xq277zXPfH18LiBAUlh8FaQn6cDujvMTBDTxK4BZ7sNuo7oQG3PvkNy+OhxGxwzMMVcjwG7e8AZXDNAZLCMNurAwSNdazlDaNOB3mAlQF//lc/LvUr8MPUMv897jIEv5tPkh1kvTmogxQweHRgQMtgePWqomZuiZYOwkFR4egzw0UR99cuPmiZq8qRxFsaB/IhL+fbuPSSnzpyz/NBI8nJzoExoichz5+59Ktd5Kz+Dc4j4xAljZNyYEZ3EDmKMCaaZIoeIAnJRn0wq3H3nbfLYqntlyODiboNtSMwZrV8GuPv0QMNcruUjPmlDMsIBuYC0IU95RaWtwyQfDspGftea+EIAMDlFW/rwp1aaBjImBhIQCqCoUFmPHD1pdXTy1BnrT5h3B5MfQUA+lxQXyjAlcceOn7J+iIadhAjBTx7EF6JAHo4ooCUONKR5ne0BqTlx8rSZjB4/ccZMd9HKxaMtDQnGDxraONpnwfyZSh4HWXqYrJ48edbMoA8dPmGmq/R1SHl42zmzezT9lVWsFw7WcoKAmIpZGdx/zwr5zGP3GzkNt1KgrWjDvfuPWPufOn3WiCltjqwOpEmfYyKBOtq2Y6/VnyN2WF3Qplyjb1NnXLOyaB4QZsyK9+47bJNUR4+dtH66e89BaxcmhSCX1IOrP8gjccyCoVt/7pBilWXJrfPkK48/ItOnTrCJgHDU68Dh4OFjmt8hbfMTRqKpciZ6wsvPu2OI1slAzR9TfPo9bQIc8eXdRB4sjwieBb2eGG/PEW3u6qCsrFz7dvDOQvvPe4CyQBrD3w88O5guH9PnjCUDTIzQ/1wQniHqmPr41a9+xsg9EyHhYOKAcvG88jyhsaa/IR/vx/A+QnnQnmMuj/n6UY0X/rx64uvh4eHRM9KT29/SUySB1ddnd+1u+OHu6fs0/JqloYDMuvNFxJffcc6e+Hp4fEKAdiIjI93Wu96+/BYbmDPYApAu1pQ99czL8tIrb8v6DVtl46btsnHzDtmwaZts3b7HBngMwiGBDN4YlKUpISgrr7BBIANmfYdYepDBEcOHygrN5/57lpmGxw1CGeDvP3DY1hA+/dxr8urr78oHmh9aKAZ8kDQGzM7cFzDIRevCAJpB6x4lUebwJpQmA0bW392yYLatA0XbAmEB+k6xwSrrOn/x7KvyymtrZP2HW2XDxu2W7wYtJ9o5TFndQJMBfarmj5atsqrKzLkhkZjY9of4MnjnJbp40Ry5967lZk7LSxRw/f31m638Tz39irz9znr5cMM22aR1vXHzdnlf62Dz5p3WNrSXI0J85yUMSYAonVCCRhndQJpyXivia/npgdYfU1m0+RCGoG8E9yGwz76wWn7+dNCnPtA637hph7bxFmtn+hP1jPYW0AaYmMZomS4omWENOWufKQc/W9GIb9APA6dKrCNdt36LOXN6UvMkH9p367bdSsaOm8kwmmnXDsnJiaZVJH/a66Dm96OfPmfPwFvaJvR75Ny2fa+Vlf7IJAmgHSgjEzesI4V0op3nGnJBPu9ZuVTuvP1WGTViWCfpo2/QV5574XX5wY9+IW+tWW8yUi/0SWeCjMkseVE+yp+dnan9LUkqK6ulqqbGykp+TDywBhizZPoV5RtSUmRlpM6qNSxral97411zcLVpyy4jiGjJIakQ2UkTx/RJfAHjCcx/77t7uZk2u/CAOnj7nQ/kP/7z5/Z8rV2/yd4fH27cZuVCy4xVCZMkjrBCKnmmWYvLhNbZcxdCckcjvoFGFYKZqvnynf7FO4vn+sVX3rJ3Fm3Gs8Q6btqB/uSeH+LSV1gqgPnxmbPnrW7d80M5R48abhYAmNPTxxyw/mAd+ne/91N7X63/cLO9P3hmWbdMP2HNN++PPO1TpAmYbKGd6Fu8S5EbucjPE18PDw+PnpGW1Pa2njqJqx7u3Oeh79Nu3xUWV9/NJNep+dV3rie+Hh6fVGCix6CMta+zZ02xwTloqG+wgeJ3/+Nn5kRpuxI4BnqQYcjS/gNHbbCMGe6wocVGEBlEApz7oBVG88XglTyCwWSMmfU+eO8KI4qxsUF4yAvatFdWvys/+8WL8u57G2yQjSbwyLGTsmdPQCCrdWAPiULrCtllUMhLiMEw5o779h8200YGigAyzZrS++5Zbpoa4gB9n9iaQAb/OPRhcL5LB+HHT542MoxmCs0gjoww+8REkXwYuCYnJ5tWtlQHtIcOH7OBasmggX0SX8pI/aDtuXvlEhtIO80Ych7WfH+ug3UI4ftKENCQUd8M5Bkg79p9QMt3yOTIzck2bR/lB8iFdu/AwaOyNxTGDdwp67UjvlpubWscQt1z11K5ddFcMxUP7nWYZpG6/rESSZwpYQZ+XMvIdbTtEDW0Z7QxdQ45oYxo3CB5TKbs1TqlTMFvXnTi64D2brum+TMlvUymQHrR3NLG9E3qlokRJi4gW4D4Zr6qye8/dNQIDX0Egkh7oxlEViwfAKbHrM2lXgFmvGgbccKG+Sxp0R+pBxw93X/fCiWIk62NAKaxR1UOHKE9+YuX5NXV71jfpC+iDdyjeUF2INOQO+REM0r7kgZEkc/Hjp9W2U7ZD3JNXb1NgpAuJJ71rqzVd3lWVdcqYXvfHNJB4MkL7SNy8jwXh/pzb8SX/k2/Qct6791LlRQuMu0poH0w431zzfs22fDM86/Z84Q8vD8ozy5tR+oT8g/5JR0nH89FWmqynNU+ynNA+UgzmsaXexwAjf7b735o/QuHdJhl8wwdPar9a99hez8wgYKGl2fWTYLRdphKoyHGSiWwTgieH8zNF8ydbmuWcfrlZGTS642318pPfva8lm+1PevHtQ0oH++sfZofZT5/ocz6L2u6eXe4fkK/YBKHCZhweOLr4eHh0TMc8Q0d3Uivvi9tiyN9dzMI7Lwedr/bdw3nrhvZ1d8U/an56MS3axTi4eFx3QGtFRoHtEk4VHKorK4xMrZrz34jrmjAGHgzEGYQjwOhltYW2a8DRUgMRBcwQK7WQSHpMoBl4MaglZcFXnLxgsrBoBVAwk6fKZXnXnhDntBBJJoq4jCIJi/yZKAPYVy3frMNNF9/c61peB0wMZ2qZGv5skWmEUOLDS9iLWNxcaF55HVm0siCGfYrq9cYoTl2/KQNRsmPvEgrTQfivNTw+vrMc6uVdJzvJNMJOmBlAIwGjclCR8D6AuVEOzdn9lQZr+V3WmsAoXtHB+zrN2wxrRNEAEJD+V19m6ZP6wVt4Jp3P5ByjUNZAOSBQTJtEsjTP5muPAINGWtYZ8+c2jnRgEysw8aD9M+eekHJ+WHrH7Qrde7amHJDTn/21Ium8S5XMuaAd+HpUyeZJhlCTH32BYjVm0rwXn51jRE7SGDg0CrYpgeZIHKQCde+AHnLKirNkzf9DdIJeaEdkDVTZaX/btq606wMamprO/tBnPaPtDTtP/EJnddaVFYmlBYunGV1A4FzgBy/8to7ZnVAWhB8t/0Sz48jk0xq/Mt3fyIvv7bG5HZpU8fTlAiyjjk+NJHEs4a89B08RPM8OXII+AjxwrTc+pimkaj9nXD9BfXPs4IjKZ49CKlDVVWt9eUf/uRZa3MGCbQt4cmPz5SPyZr/+OHPNdzTNhnBcwuQY9So4WZ9goMuyoPX795AWmve+UCf11eNcPJsUueuHnk2IL1MvHB0e340feRH+x/Ua1C3fCTMwIEF5v3dvNormKiCkD//0pvylqZFv7C8QuWzPqLthjUAkzu8H+lnrBVzgLyiWWeyjLp3snh4eHh4XBa6fuS6f45Eb/euCDzx9fC4zsGgGEIXvt6OgTMD1KTEJBuQ4jAoIJTBoBAwYITwvvDym/In3/wH+dVv/Kn8+m//N/mDP/4r+c8fPy0HDx0NDWYDM0XMXseNGWkaFzfIxjxzsxKIbTt2y8nTZyx82Bi9GxgcoqVDW4WWMJysoAHFwREDSpwgxcfH2vpfnOawZhCiA9CwHVCig5n2AZUPUh+ZIWs+KSYkFM0da1EdqCu2ewpIXVdd9AVkhyyhrYb0xobkAWjgtu7YY551w+s3HJBeBvOYj6LZu2BaZFf+wNyTOu2/RFcWtAV1D1nBqRTm767O0byyfhTzz527D9jkSE+/PNQTmkHaGA2aIwQQyiGDi2zSAI1weNtHA+2MKTOaOMx3qdbueQ6wNNB8n9N6t7XDIVg/w9Jg30FhDSxEJ5w48pwQ9/Tpc6ZZxdrAycn6Yqwf6B+uLbEQYNIDTR5euB1MI71jnzz3wmpLp8dK0byR4ejxk9ZPIHaUD0BgWXuOFnTy5HEmGw6iQE/JhcOKFVa2/gLNJGXECzye2F0KlBkN8ptr1lk/pZ6i9UnqEzLLJBkWDSxpwIEZYCIK78tonKdMHGf9ikmsnsBzwLPzwUaWBuy0+o4sEs8Gky0808e1fwWet0P1pIGZBHCm6oD2pG5xojVI69dZHwDCHNJ3R2nphZDzvZ5BPTFRwQQHXs4dcI5G+kywkX8oWw8PDw+PPqDv4G5veH2HYhUc+haMTfXgmh1cC48TGf9KwxNfD4/rGDz9DPIgthASB7QzmEjes3KJmSePHjnUtL4M+szjLIRRB2usyUSD9+zzq+X7P/yFaVEx2Xx/3SY5e/a8Di4D7SvEBW0XZqVO2wvw2LtNB/M4oIH08vJiIBgNkHHyIzykmrWNDqx7ZX9evLQyoOTFxzrKoUODLUtcmjg12g2h0cEv5txcD982xYFL1Aumkmit0O6wDyfrBt/SQT1kuDdZI0FYzEjZKof1jS9pOqwPRHtN+pAZiFC4GSN1jQyQB+KiYccUGKKF12hHtq4HQGKY3GAdNWadaFYdzGswmtWDR0xTj7MoZIdsRh60G/snb9qyw8gn67odMMkfMRxvvkqEXNmjVD/1Vq/tjMbXzGk1TUfCHazdtU0ampq03ptUni7mQZ/FCoFJHQgniGxny0PbC/mITx8HpInGjz4I0SIcWkBMt9HKYu7qgPkqpuk7d2FV0Wyav2igf/LbzfNJnWA+j4MqB/r3qFHDjCii1bwW/YI+yXOMg65w6wXqA4/FrHXF2RzkuKcnhHLR39lHmb2JIa8O1DfvCrwnM5lAn+kJ1AvtxWTY+bJya2/aIRLIQXvW1ddb24XXE86mIuNQ50mJCWa6jAn6K3q8s3aDvQPYTxmLhKTk7nsOhz+zNlGo/Yo8IfWYhwdQoqt/Ccs/Dw8PD49+w/2k9PTTEg2XE+ey4Ymvh8d1DAZ7rGODeKKZcIBcYEL5x3/4dTs+/5kHbe9MBrkMSiESxOWMtgTzTIgx91mHyGCfgTFhGeChicKMMzWty5wabQjrBfGUy5o58uwNpMXgkTisxztbeiF0J9C0YW7INiqQ3wH6jy2MWNcablqKR148RqNlxclMJKEJB4N2yA/mmL/xO38mn/vyb8vXfuNP5L/+2d/bumfKF64l7w0QISYXIM9/97++I7+i6Xzpl/9AvvwrfyB/+4//KocPH7fJhPDBN7JxcI31iJhaQo6oJ8s3TPaPe/jMAB/CgUYzMz1Yd+qAVp+1sXjLpk4DYhKrZbj4oE4hDfTFUiWGtdovHDBBZ/0pddnhSEuUgkNiWeuN2TxkCCLC+vLuCCKGb0vkAGGBqDARETgKC92IAG0Q2X9IlfyM1NghphHFezmE2OXFPTyI078CSXrIpBMDtI/Hm6YSJ3CVFVWddUDMbH3uMHdHHvK86tA8aAccUyUmdRF29tUOfAGcMk17JJmMBM8texF/sGGLnDp1rnOiAWAqjPYcMk999QQmDZhk4z3W0+SBA/WPTLR7N1j6XXkQBo0w/faJJ1+Q3//jv5avfv2P5HNf+i35rd//H/KLZ1+zPMPfLQHCn1nt0/p+pIwcXX0lrCw9F8vDw8PD4wqAd3Ff48srid5/9Tw8PD5WQFxZH4cZKmsdw7W+vCwgjjgrYu/K3/+dX5F/+of/Jv/7f31T/uS//Lp8/rMPGBnGDBANJKSSgSuD1HA+gOYLAsGWSeFbgaDFxPkVaxvZxsU5m+kVmi7EgvBoi93Ikbis42WtaBJaJh3gYlKdqYTcAbkgM6z3xGFBJGmJBuJQJuoIbTNn0ghMuC8NjK3RJqIxJx2IMAQLeSAMfOaMJhttIOVEk7dg3gzbauo3v/64/MP//K/y9V/+nAxXgo95+pUCEwpo61j/TJsgU5+HhoOgUhbi01/YXzY9rM5tD1kltJiM4tH4K196VB7//EO9Hr/0+CPy2cful6LCfNMCO9BXWatJP2JdZeCXIgqsWTukUduNtrJLfTd1J8w8Vduitq7h0iJGwrpmsJY5vyDXJoMcEWRbr2ptayYFQF/ZcJ8+jmYTR3MVGhc5HZJTksxKg8L3RhI/KtBQ0i8xr0bDjIdkt/YV8A6gX/RmmhwOnkGeJSa+yisq7Jlw4HmG/AZLD3ouE9rg5hb2Mu5fnj0iShbkyzuRfkQ/Z69s+jyHPa968BlLBp7r/Lwscwy2Ytki+fIXH5Y/+5NvyO/99lf1+y32Lu3C1WsjDw8PD4+PD574enhcx4CsQOzwZLz2/U22Ri58LRpAU+XW0K5Yukgee/ge26rm0Yfulkf0eOiBlXLv3ctlwfxZZvoImpq6CDSMD41banJyNw0J6xQZOOLciUFjf4gomlzCERe5nYkq19jPE7NPZy5MfniYdkCTiCaQPIkfzcQ5EqTLTCFm1mgrObPGNNJ0tj8gu2DmMa4zfn5+rkzSgfKiBTPldh0c4w35gftu1zoN9sB95FN3aR3fZXVNnX/+0w/Y9jFo1/vSpvUHjlAMGlQoC+bOkIeUYLP108MPruzzWKVy3R/axiYnJ9vSon5w7OTANSYfmCBh32b2LqbP9HZ85tH7tNx3m9k0fc8BLR1kCCdprD/viQyhCWWdN2ScSZdLBXHoWxCyoIf03U96A/2R/VzDTfxbQlptCF/QDfvXF+vq6uTChXIrX3jZqHeINWldVfNZTZp6ZwILbSzPHOvPHapra+1A1v48Xw6QViwCusyBxSwykq1MmAb3XCYmAOxdoGfCXknY84/GVp9ZtMVMvPCOw4v4klvny8rbb5P771kuD96vz6s9F/q82jMb9OXPPnq/3HXnEnOIRxt5eHh4eHyy4Ymvh8d1DAZ2DDrR9LEFCGZ9u3bv77aGMBpYb8m2LJ9TIvYX3/w9+ed/+DP5kz/8Ndv2A++5F5OSQFMUPliH7KLhgQyyxu5S4ExUw4e5kGrIKSahgDTRNjqQPwPkykolvjrIvtKD5P6CfCGtECJILwPkP/zdr8nf/dUfybf/6X/Iv337r+VH3/tH+ee//zP59a99Qe/fI7csmmPrWyFQVxKslaVNZmlb/tavPy7f+9f/Kd//7t/JD777930e3//O38n/++c/ly9/cZWM0YE9mjHIR7gmFoJPf8BsHoKME6a+j4kWHuIb7i2Y9qbOINKY19OVotEhtI1VtDGm45Emrf0AvcL61hXqH0zO0PfCHwnMaHnmWP9Mjv3NChNxCDT9JzwKEwJGfLkarVKuMCiPrd9n4ilUMK411Aea0QD9LJQGC56J7nUO2aSd7VovZUIO1u2as6or1GaRQAbqHVP7WxfOka995TPyzT/9LfnW3/2p/Mv//kv5z3/7e/mXf/4L+dM/+g356pcfk7uV7JozM+2/4RpxDw8PD49PNjzx9fC4zsGgjvEi5rVvvr3WPDT/7f/6jrz06tu2z2u4FiYaMMHECytavS9+9iH5o9/7mixbssD2dGUw3BMYNHeu1bwCCAbPSgh0AG3f7W8XjCjpH0f2rjUgQGiaWQe9dPEC+ev/8Qc2WfDYqnus7tAksU4ZzVBv2lzIOyalaLA/MqgGPciPgX24VrI/wCst5NbV+dUEMuLEDI17UD89t2FwR/9efbEuG9YPr1D/d33/44YR/JAVxkete3sv0a94OfUKzS/4f8Vh7wt9zvBSzhIDTJd/69e/pO+3hTJh/Ci7jjm2WXD0ICbPPZMcTMR4eHh4eHxkXMe/7J74enjcEGDQDMFlDSH7lz734uvy0ydfsH1Mf/Djp+X5l96QDzZsNS+5eN01r84RQNuKF9Z77lomd96+WCZOGN1t6xkGsQxmHdDoQJyCwfKlEQAGpHaEvgNMUxtt/S3b5TjzyK4QaJQYoLImmbz7w33JA1NKTEsxAWetHwflR7NoSfTjFQzRZoIAx1vz5kw3U2aOWTOn2OCZNatovgF5Qm4xycb5Edsubdi0XV59/V3zmv3G2++bg6/+rqPsD2gW6udSEWjpurSP1r5hbUzb06fwivvsC6/LCy+9adtfXeqBJ1365HOaxqHDx60NwvONRHBd//ajja82jMDZEbqg4HnDFB+NJkL2V8z2jnYjzJF9HwdP1Ild7alSriAoT5dzr1Bt6+cEfd7dUoN+F0rD8XxQpvA4bBXEc2DXey2T3gz+X1GQL88YDvN4nz304J1y54pbZczo4Wbx4vYGB/RzrFdY63vi5Gnb//w9fY/+4rlX5ZkXXjM/BniR9/Dw8PC4fOh7udurPvL79QBPfD08bhAwGEfbmJmZbtvuvPbGu/LP3/6+/MEf/7X89h/8ufz1331bifBz5pl4776DcuFChRFAI65hA1bW/y2cN1PuvWu57XmLt1UQhOsKCFEmbHePp/1DQKK7iA9aJkhvZVXgjZcbEAQOB8pHnni/DUxl+yaONpiPj5e01FTzVo33ag7SMU0ngcLK3hNw5EXdTpk0Th6873a5a+VtRnYdqBtMvxk4Q+x27t5vEw2vrlay+5NnzPPz7/6Xv7C9kv/jP58yB0LhdXnZ0AJQ9UwaMHDHTJVBPN+ZQOj5wMyVfVhrrb6ZHKAuTJMeJhfhtm7bJb/3R39lHqy//LU/kF/62h/26/gyx68EBx6wv/L1PzKP2mvXbbZJAdNwWgNc36CdqKvw9orHBDwns2sroH62JWSTuKyf5Z8DjtfY5oo8wq9fLdBfafPAciKQnWeFPo33bfpUf+k88WhLDuI58Dxg2UDdXer74aPC6lHz5D2x7LYF8sXPfsr2BHdycB/TauqdvYH3Hzxq/fztdz+QZ557Tf71334i3/yLb8nXf/NP5W//4V9ki97Dy3UXrm15PDw8PD5p0Pdxt/17rxd44uvhcR0DMzzIqw2cdZDpPJbi4RfTPO6j1eP+jl375alnXpW//9Z3AyKjJOZPlIi8/NoaKSsvD6UYYGBhvowfP8o0vgwSIaBsxYL3ZweIY1Z2hnkuxvNtfzSYaLwYdOMhla1UnGMdBuCBk5smI5nkWaOkrGu9YeBYKjkpSdLTU00rpUF6BWsHMa1lH+O//ObvyRM/+JZ8/7t/L//6f/5SfvPrX5TJk8YamSXfvoB34tSUFLn1ljkyYcLobtoiyOO6D7bIf//Lf5LHv/r7tnXSH/7J38hf/s3/lf/33R/JM8+v1oHzbtO0NykZaG/X8oX+fVQ4rd2HG7fL3/3jd+Uzj39DHv7Mr8kjn/t1PX6jl+PX5aHPfN0I6b/oIH//gaO2dQvtaxMPIWA6na1thXMfJgwgws7Et+cj0LSRFp678eAdePHWfllbp/evgIn3tUCI2yAzskPkHKgXHHSlpCZbX+2rLwImJLAOYPIkKyvT6tuBvkrdGq4mp9K+Qp85dfqc7Nl7KNQeXc8tW1lxQArDr/cEnlueoYL8XFsPyzplB54r3k39qZsrDeRncmuhPvvz586wZQjOIoO6Zvu3H/30WfndP/pL+eqv/bF843e/KX/63/9R/vGf/11+8ONn5I233peDh46FnoUBwT7EnQXxpNfDw8PjkwpPfD08rlMw4E7VgfeokcPkzttvlU8/cq88/vmH5ctfWGXem9mCBoKIV2PIL0Ty+InTSoD32fZHb61ZJ8++sFqe/MVLsnX7HiPODknJibZvr9uiiEH7ufMXTCvlQLoQ2DGaP9pUBpS9AXlxVoXn5kFFBeY0ySEwNaw302CIJGHPny+3tXXhml0G1oUFeTaoJU5vgEikpCTJhHGj5bZb55qJ8uJFc6xuJk8ca9vHUC/k1SdCdT1+7Cgb5DswsN+377A88eTzVpdvap1iIom2d8v23eZt+8SpM531RpmJb6bRV2Cm02mwSrVttmp+q99YaybV/TleWf2O9oH1snvPgUAzp9WAx2E+O8QpOcvLy5ZJE8dIXm6OafXYaxUT954OtPkQw1u1rh//wsO2tvJXv/pZefxzD8kd2k8hjObICHwMpKi/oG45zpVekGPHT1m/dHJzHY/eWB8E3af3gtDHiItHa5x+MVEU3v5MVAX9Hlp19YgVKSM72ksmsjgwR3bgOWbSi63EsJTo69nAGRqTS5gTs+82z6VDYwMa31oj0K6fXivwbuDdN2H8aBk+rMQ+O1woq9RndIOZ37/06luy5p0P5P31m2Xj5h2yc9d+Ww5yrrRMGhobrfwsrbD60L4dgDrpvV48PDw8PG5MeOLr4XEdggEZA8qM9HTztvubv/a4/NV//33zUvpP//Bn8vVf+Zw5XGLAyYCbM2QE7QzEE/LBgPW8Dnxff3OtbNJBHwP8aIAcksapU2c796d1QGs7ZsxwJXThe1xGB/EgosOGlMiwoSVGmh3Q9EJ0IRjshUvY4ydP2/rSeh1AuwE4ZBVC331PzR6gZU5PTZWS4kItQ5d2ra6uwTSQlAVy3Ou2LZZth5F8zLohOhA/ByYLtu7YY5r0M2fPG6Exc2oNi6wQdbTD5A9pHDa0WEaNGGprhZ0G6koMopGPdiV/tkrq35FpZvHICDHABPrYiVM26IfQO5AmGl/K3hcnoyS0XXpaim3d9Ld/8V/kn/7+v5nX8D//5u8a+cWRGu19vcOMkbVvsGwAJ3GlVi8BSeT6oIEFMnRwidUlbdkXSaSbsYfxSG1/HCo5UO+l58ts0odJHp63qwmkZHkC1hc80xBuB94LaEchjPThviaX0Ozn52ab9QQevMPN1tgrmmeirb3tkrZGuhKgLWiT/Lzsi5YkYNr85tvrzPs95JznleeANmFyC/LO80D8wOIh0+okXJvt4eHh4fHJhCe+Hh7XJYJBeX19vWlKs5TEst4wLjbOuMng4iIZXDLQzDMx0yVsJLiExgaSY4O8TiIWDBwdwUVLy+B8956DcuTYSdMWuUE+ec6dNU3GjBphRI+BsosXCQgnZAvtK1rqcO1QeWW1HFJygSzs/wkh3bZ9j+zZe8DMZV1+DEzZKme0xmegSn7h64CBkz0tJdizc/LkcTawdaiorJSjWg7W4qLtiglptaMhIHIdRvrYC5mJg3BigryNjY3S2trznrPIA9EjL8xckR9T13CSQJgeol8TsHUUZUHjdfDwMTOBdXWemZ4uc2ZNlYkTx2g9ZNskSE+ECAdA+bk5snzpItvqKdOtgVXEaT9ivbhWZ9D5rnsE5cfqAcdoaAKrw7YJY0KA7ZtW3hGs9w5fBhCO4Jlg79x0GT92pMXBZB9QxzwXmNXuP3DEwl2LNU+0N/3xoD4DaH0dIHzDhw2RZYvnW/lqwvpBOLjGM8Z7oWhggcyfM73bZBSE+NTps3Lg4BF7lnt7xq4GkI+tsFjbnxim7UVmPLPX1tWZ862e3ou8M3keeM/MnjFF32/D7dnvhFYJedgR6iceHh4eHjc+PPH18LgOweCMQRsD8TNnSk1b2xhmsoi54oxpk2x9KwSRdb8NSoIhwng4DhzP1JqWkIE4Gj00Gw6srUUDC8lhLSJn1sXt339Ejh0/bQNIwBpgPEEvX7pQli5ZIDkhYoSjJZcPhIDvmBzedstcWXrbfClS+RzQPB1R0ovnY9bUJcTHGQHANBuCeuDgURuEAjSbg0sGmRkt6WB+C3lHXvLDPJE8IQ8zpk+UxZrf8KGDQ953dUCr6ezbf1gOKNEgDmQ12uDXgTvcpu4gAaxb1CidQION2faY0SOsLlhL7eoYWSBMDPwhB8h7x/JbZaISQmdCDsifwTlmxd0Sv4ZAIwdZwds09b1fCYszXYcMDR1cbCbid6y4VcuSb/VGu7qyUpeUFa0fJuX3rFxq7RQO+s+OnXttnXPcNSZCHwX0OZ4V+ufJU2dCV4N2GzlyiHlBX7xorq3fZcLA+iL1ogf9nr5cWJhndXfLwtm2l6y1tYJ+zUQDfRLrBp6r8P6I2fhFexlrF6FtIK7kQX3Sx9wz2R8wyYWcWHpAuMMdNxXk55icty+7xSYvSLuzTLS1tjOfqRfeLzz7mG+Hk/mz50pl5+4DNllG/PD9uK8JtA4hpBDzcN8DTPBhzg25h8hCgF25OPP+qdK2pn7wan/fPctlyeL5ZtESPiHB84vpc2JSQqh9PPn18PDw+CTgxhmdeHjcZGCAjCdkNCubt+6S03p2wHwPLR2mpZg8o6ljCw/WqqGZYa0p16ZOHi8P3n+Hkt+Jpo11gEyjbWVwzSCQwWxNba3s2nNAPtywrXPNKjJgHsng97OPPaCkZ5qZ86IhtXz0TF6Qw7vuuM22FJkxfbIRboA27IQS6U1bdspGJRYMqhmcMvZnYHry5FlZ/+FWW3vqwHWcTH36kftk7lzyK+ksV05WlpKMfCOiEJLlyxbZdeSkDGi31n+4zQb7DNxtMNvbmFXlYGALITxy9KSZRzc1d5npovGeOH6MrLz9VpkwdpTKkdlVx1q/rEdG67xk8Tz56pcfs3riWjeobMnJgbnxxzl8ps45qJu172/qpgmkzpfcOk8+++h9NukwcvgQK19nveuZyQwI0z13LbWz60/UOybh23bssbWVkEFMSG8UQFKRf8PG7bJz1z5bT+1AGRfMmyGPPny3LF8StC393epFD565kSOGyML5M+ULn/2ULNAz7ezAhNW7azfI3v2HjFyCcOILaQsmW7p6BvKwTMHyyc60CSueJ54bm6npRy8iLCRv2/bdRn6PHDlhE1aACRz2uMVnwKpP3SXD9fliPTN50daUqUif54njR8sXP/+wkUOuOUuImpo6fZZ3yIZN2+To8ZOW7rXQYofDJnJaW82smUk/B+qWiZtbtX+OHzfKHHIF9Ri0F985mJx64N4V8oi265zZU4O6DYE0sKzBYgWHd0xOhDWPh4eHh8cNDN727lfYzhMnThxQV1c3oLm5eUBra+sAHbjaOS0tzc4JCQl2rb29fYD+WMRw8Fl/+GL0ekx9c/w3LDUPD4+PDMbIjLnQSKFVHD5ssBE6AFnBPHfWzMlGRKZiZjtlvO09iyb04U+tlE/df6csmDvDBq5OC4np5Zp3P5Cnn1stZ0tZo9dujngYvDrvvKxTxEmTy4vBfGFBrq03njNzqkyfNtG0RQtsW6Rl8rlPPyC3KwnFxJmBtQOE4udPv2L7xGJGjdaKfBhcci4rrzDSOWTwIE0/v9M8mnWzkAwIO+Xpym+G3LNymRG0uTpgRXtFOgBtLAT7pz9/wQg85cVbK5o6BrrjxozoXMdnpt17D8qOnfssf9Z2ojkfXFIkg7VO3TY2yAnxZ6sUTJhnaPlxnEU9QHbZ+uixVffKHbcvlrFjhpvppUEbDY2UkRwdNaNxwuEYB5okBu6QHepjhpaNdBmcu/XWrDddu26jrT3tcrrz0eDqHHKPUzEIO3VOPwIQLkgCFgJzZ0+zfkWdM7GyQgn9Iw/dbZMNUyeP0zpJDcqmQOOJtvTlV9eYEyG0lWxlBfjM5MtsbUMmScifyRBkwFM2JDycKDpQN4Slz09QAoMc7O0M0NxBsol7/nyZyeFkcSA++UzleVD5IT2kB8kkzvsfbDYzXeqWuISFmPJZf+vMesEtDYDEQ/qnaLmZFKA8U/RA833f3cvk4QdX2qQPkwXh60RLz5fLW++sk3///pNy5OgJ649OTp5pPmFBwcQODtooH/epD+SFkI4eNTwwnVcizFZgaOF5LiZpHxwb1p+bbanCAXNsF+whzbp/7f/avyDXtC3ypaUFE1Lkjpk6afDuoM1dv0ZzTZk4eP7MO3tIbibKtmvd/9/v/Eg2b91p9WzPmfYBnGVhEUBa7KVLvREPSwqI/67dB2ytM+uPe4KZH48aZtut8f4hDawP2B4MAo+TvkCbPsDIKm06dGixva+cjNRf0cBCW5c8T9999NdpUyZYe92x/Bb5zCP3GeEnD/oXaQAsUygP6XAcPXbK6hNLBpYyuP5D+/NOurg/b+6xP3t4eHjcDEhLalujJ8xw2vU9aufII9r18Gv6Hu521vdsh/6WdejvgZ7aO/Sd26Hvf7538G7m3NDQYN/5XWDc6sZNx44ds3M4PPH18LiOwQBMny8jvgzEU3WgizaGB5t7kMz8vFwjjsWDCs37Ks6oWGsI2eM65roMTgGOpSC9r6xeI5uVJLIejnTcwXpWCCQDbF4gaP0YXHOPAR3ap5JBA41wM2AfN3aEOcoZqwNdtFQMVB0w8XxNCe8LL79l3o/D8wKcGUijIUTDzLrEAi0L6ymD/BKMDJZouSw/JSPjxmi5xo+yCQDkYuAJysoqZc17H3Z6sEZ+6ggS2R/iy+CVtPTlaZMEQ0oGdb44GWhDfkkHYozzLgb2aJQgZdQD5pXkh5bt+IlT5kQKIu3SgACaCfbBo53bOen/a0p8AfUKcWTdOH2B9sKc3BEiSAllob6L9RgyuNjKShtT3kIlI/Q514Y4TtqwcZs89cwrRmSZyAgcfQVashuB+Lrw3EObSd/BCoA4aFpJmbZF+8vzRD+AGDMZQr2wTpR7Tj7SOnHyrLz06tu2ZywmwRDTbuXUukFm6p9lC5BbvAsDnrvMjDQrO5MTEEEmUfAezvIEvHBPnjSuT+LrNLQQ+motF+WjTzK5Qd7kw7p9ysNheWlZ0PRi2kz+TIq4umVC7J21H8pTT79s9cc7iXoB15r40pbUM/0PJ12EJW/y46CumSDgeaUvjxw+NHhX8cxOGG333PvjbOkFexfwfmXijWukgdOzg4eOmrYcSxXXfzzx9fDw8IiOG4H4BqNGDw+P6xIMwBjgsVZt3Ydb5JkXVpuZIQNIBrsQJ4AnYgavmF3iVZgBHyQZMDCDdKK5QCP3cwaueiZN0iYPh3hNh4HqM8+tlid+/oJtiXTi5BkjdAz6gjDxUqADR9b+Bt6bu0xecRrDgBiT0ReV8P7gx08bScGMmhdSeF6AgTXk6JXX1shPn3xBXnvjXfP8bPkpAQS8wBioUi4Ih1urTNkhzmfPnpe331kvTz71kjz7/GrLH7LfCc0SDasjAsjgBrd2U4FpY0N9o3zw4VZ57fX3rH4wBUY2ygUgNpDiEcMHW9kZUEOMnByQEjS6xF/z7oem7QbkA6nBWzUEjoExbeJg8ijRcvJxxrwS2YKcrywY3CMv273QxtS5ObxSwufkon4g4lZWrXdIkPN2TXkhnxcuVMg6raef/vxFSwuSThhXji5QnsCiAATl0/q3b72DJnLt5eDajnt9wcXtXrddmlcHwtA/T54+a1tA/fAnz1ifoi9ChF1fJBx9kQkm+iJ9n2vW91u07ysR27PvkG2jwxZY7BdLnlgwhLqRIch+gBKmMltvzaQIExEOiRoek1xIIGSNCR+WE9AHIZnWn0Na9aCMoT4TVixXdta0shXWD594Vl54+U3ZvmOv5cWz6vo2zxTPMv2a8rm2pj/wLPLuWPPeB/LEz56Xnz/zstVJQphlhwPZd8oTFNJktc9hsvUGwtraZ5UdUM6gbF0JkD5tgqnz2nWbbPsuJpXqlOS7dyLgHYgjQMrFZBkm3Vi3EJf3HM6/3nhzrTypfRh/A+4dByC2vEeDOu9K08rHgUx8R9ZO2a7GE+vh4eHhcaXgNb4eHtc5bCCoB2TjuJJQyAakA20I2lFHcKOBAd5ZHRyyzhAS+m//8TPzMIsGA9iANAx8c/mdPnNOtu/cp4PyIzagJB/WFvfkyIZB/65d++WFl96Ub3/nx6ZVRgOIDAxiI/Ny4DpluVBWbibK+w4cMSdCkIW09NToGiIdX2Km/f4Hm+Q/n3hafvHsK0a2SSvQbgd5tWjeQ3TwOn3aBDN3JB/AjCBaaMw2TUYd8BKPYevRoydNjpq6OtNiockON98OB8SAwfe69VvkJ0p0/uOHTxnJyFC50TS6dbCQKhXONEN79h5U4tBgdcJWMPNmT5MF82eY5gqgecIU+d21H8rBg8d6zPujwNU52s9de/ZbXaAZZC0ycgTmpBcDs1n6xYcbt8n3taw//8XLtp8x5ChyYgNSRdvPmjFJblkw27wIA8IxObF2/SYliQc7SVY4iEv9oHXGfH+6tp0DkxTblLxBFtHWkWVk3wrybjVN88IFszpN14O8a+S9dRtlr8aPzJv79AXaCfNttJQNDU2Skppk9WLtGAUQQTSuWDf86KfPyKuvvWOOsghPOSKBvIiMhpPnhq2OmJBAG+u0uOGgflmDjmYyKytdZs+aYppH15/pp/Qr6qWsrEJatAwuX0fQsOSgb7IcgK2IeAZ4nnnOooH6w9Ed5to//umzZk3Bc+HaJrzGIYamZS3MNz8AmG47YEKM0zysK85pOZ1mPBqatD7YS3vZbQvMYRigrmgD9uFFdvpmUH+B1rq8oso8xh8+csIsOTL0nciSg548TdNW+w4ctn2uv/u9J6xch48el5nTJ5sW3Zm4o3VvbGyWt5XwU6fITZ3MmjHFzMPD+xSTXBDwPfsPRe3PHh4eHjcDbgSNL79d7vfLzqtWrRpQWlo6oLa2doAmZAS4sbExprCwkO8xSoBjNKMY/YGJ0YRjNYNY/TGAAMdq2LgLtSmHLTUPD48rCgaXEAneBaylxcET5s2BSW3IkZOCBxkCxwAezV51VY0cPX7KzA2PHTtpRIoXAwPH3kBcBs2Ywo4cOdQ0lmg80dJizkp0UsAUEe0RA0q0rwxAITRoENF0urB9ARJAOMyrA43aYGGfTsiYI2LIDPliTS5aK8yKKdeZcxds0Bs5iGegiiYcTevYsSO0roK9S8lr994Dpv3CNDQg54GQTArgJZr1laO13EUaH9LPwNfVmRbZSGuz1hGDXrTiaJwwcYaEYDLKOlkG70YSNG0cHe3bd9jIB8QXoo0seOcOTJ0Dc1kG24TF1Jktma6m6aSr8+zsLNOKWRvn5Vg94pnZaUchO8iK5UBlZY05XINoISeaTqwAurReAQLyiWnoOCOgmA7zY8QPFdpxzGUhr9HKR1zyRdOMifWkiWOsXrkGQcfkFfKCSTjZunZxcHm7Ne9or8mHvLGWQKPfm5k1ZaVcaP3GKBlifazr+/ywUlaeMQ1qfQzTccjrYW0vnjUcLqGpTEiIszA9wa2/ZTsu+ij9nn2DIbSu3umX7JfrTJkh4JhwQ9K69We9v33nxf3Zgbwg0CmpyTJG++eoUcNsr2KsFuh3rkwuLBNt5eUV5sAKi4Bz+ozhDyAaUebdxDsFLXW4qTN1RV0wsRI4Diuz6z2BcjhTZ7Sz1DfPdbmWCeLLJAvENLy9uc96ZmsrzRcrheysrFBbdb0T7T2lbUodIAfrrulDTCJSJ8uXLDDNerB+PcbKf/L0GVn9xnu2lCIgvoH5vPXnbn1K+/P6Td7U2cPD46ZGYWbTN/XElhEt+p62c+Sh1+2sv2/drul3C6+/J51nrulvRpv+zrYlJSW16vu+Tcd/bfp7056YmNheVVXVwbm8vLxd77frGKNDx4wdylXt52zNmjX2Ux06DPweuF8QO3vi6+Fx/YPBNtpMtvphQMfouvOpDmEA//SphrwwAERzykD0UsHAmgEfZwa4wUC+K7/gBaJ56UAbM0K2RyKv8MHppcDy04O1sC6/8NJZqpo2A3XKEwywe9YoM4hvaW2xfT2trhSERUYGqW7CIBwQDurYym0yIET3Ou6sXx0kk7/JAUEnrsrPIJ72cXGQlTzDCTRg4G5hQ2XlHukxQUGalvdVBnXU2tbarc6713pQXv5TX7RznJaDM/J2yejOQfm4B9lgoiK8fGjj0IxRF72VzxFQDicN8SHBRtaitJ2DBtN8Lz9vQDwmdXqql1Apu/q+9cfoWt6egAyWj5YxeMZIv7tc1ndU3vi4eA3PxI/2Z5Wrv/05HOTXd98O1VW3MvU9gUU/YgkGz5pLkQkAk10P6qh7ybqDPKkHJlhwTIds5IkcTJr0NpHg3lM8ex2hckWWicT4Rx+AQIe3FUQ3sk4JE0z0BebsyPJR+5SHh4fHJxWe+Hp4eFwVuMFV/wZZAUHrOl86yCfIqvf8GASGny8XVzq/IL3uaRGnt3gufGS8i9FVry696PIH4SLzjCZbEPby2+tyEF3maOgqh8mth3nEhQiE4mqIkLbYEWOuhqfblUZfiFY/Qd1cXtxLyRsEadgn+94TXHr9TTcS0WV16C5ztLDcu5QyhZ97RpBv17lvfHTZnFyXnkaQt32y7z2CtOzUlV5/5Y4WTkOS5EVhPTw8PG4m3AjEt//T0h4eHtcNGGBxoIno+wjCfpQxWZBX3/k5uT4qrnR+QXoXx+0NLu3IeBcfrn670gviRcaNLmv0PAgbCnCNEF3miw/kam9vk6ZGnGG1SHJKupQMGSeTpt4mc+bdK7Pn3q2fF8uQoRMkNS3TwjY31+uZbY4C7V1PdREN0erno8S9lLxBkEZ/6uXS0o1EdFnd0T3taGEvJW/C9p6fO4Jwl5B01HQvTTb6yOWlEeTdj3JpuMj0+it3tHCR7ePh4eHhcX3CE18PDw+Pq4pAQ4SJanDuNvl4Q4EyMMBPSkqVvILBMnTYJBk9drZMnbZM5s6/Vxbe+rAsWPSQEeCp05fJ2HFzZejwSVI4cLikpedIbCwecvGce2OW38PDw8PDw+PGBQv+3DSlnb1XZw8PD48rB0d2u0gvcFq0G0tL1NbaIolJKVI8eJwsWfZZI7oTJ90ig4eMk5wctnfKkrS0LMnOLpSiQaNk9JjZMn7CAhkybKIR5tqaCqmpKTMC7DVkHh4eHh4enxzcCF6dPfH18PDwuILQ96G0tjZLS3OjvVVTUtIlP3+wFBQONULotJ7NzU16NGjYFlsfGxDB69NkEnkpV0HBEBk/cYHMmHWnDB8xWbKyCpUIp+oPT4KVCwdIHHFxOJ9KMpKcnJxmhJiwefkl9rmq8rw0NTVoyjgM8oZHHh4eHh4eNzo88fXw8PC4iQBBjI9PlIyMPMnNK5aBA4dLSclYGT5ymgwZNkEGFgUmv51HWrakpmVJQmKykd+AYLYpGdQX8nVCgNFSI0tKaqZMmLRIps9YLqPHzdYfliSVFU/ErSYzv1GEDY5QWeweW90kSHZOkZL/YVY39fXVSnzrjfwH6ZNT9PKGpxmcg+vXS/14eHh4eHh4eOLr4eHhcVOhpaXJNLszZ6+U25Z+VubOv0/GTQxMfYsGjdBjpAwfPlXGTZgvk6cslkl6DB8xRTIy86ShvlaPamlpbjCPyLySrwdyB7FNS8+SUaNmmOOqwUMnhLaL4Tepf4CwQpL1Z8JMoYcMnWhm0xXlZ03rrb9lvZY1yKtrbbTzFu3h4eHh4eFxfcATXw8PD4+bAJgrg9FjZsn0mStMM4p5c3JKhsQnJEpcbLzEcmACrN8TE5IlMVGPpBRJ0TCZWfkysGikDB0+UfILhpiWtK62Uhoaqs10GJL3cRE9TJgHDxlvJH5QyWhJUpmR73JAGaiHpORU03ZT/oqKc9Lc1KDkFk139zJCujMzC2TMuDkySut26NBJkp0zUOrrqk1r7Mj0x1U3Hh4eHh4eHgE88fXw8PD4hIN3M2tac3KLZM68e8zZU15eid1jrW9g7hsyBQ6ZM0PoODraO3hpGwksHDhMiopHSU5OkRHkWL3OS1wjGrEmHiTvWgFZQZ4S+PETFsqUaUs+Eul1QPvLzw1kPzU1U2qry6Smplwa6muM5LswkFnWBw8bMcU06KNHz5TikjFWP/rDE6wpHhBjWnbqxq8V9vDw8PDw+Pjgia+Hh4fHJxyQUsjhtOlLZeLkW2wtqzmscotR+wDhAjIcOLliqyAIHtsEFRQOMc1vXW2FNDc1GuG7VgjI5ADbqmjS5FuNqPIz0d9y9Y4gDUg/a5wvnD8pZRdOdRJ7fu8gsmjAMQefMHGhpKVnKxFOtwmGMWPnaB2Nlbj4BIvb0NBFmj08PDw8PDyuPW4E4uunyD08PDw+AiCHeGseMXK6pKXlcCF05/IAgcNxVLoSvWHDp8htyz4rK+78JSWAtyrtHCCtLc1GSq8mILdoVNPTc80hV07uICunI6xXAvymxSckm4n3iBFT7Qz0h83OICE+SZISU/WHLPAazY8aptLUD3sDT522VBYtfkSGa/xLmWzw8PDw8PDwuPngia+Hh4fHZcCRLJw1ofHNLxhqJsrtbR+NlEII0f5Cbtn6Z+SomTJ95u0yY/ad5hSLLYHYPoh8rhbRI+/ExBQloyMkN7fYTI7Jq+f8Bhhhh5QGWxvF2/eALEcHacXofdY44zBryJDxpvENJnkD4Pm5sbE2ZOqNmXhgKo55M2S4cOAImTp9qe0VjBdt8rzakwIeHh4eHh4eNyY88fXw8PC4DEDQIHaQXrbpwWFTQNyuDBklHQgwXo9xhDVu/Dy594FfN+dZkLwBMVdWAxsOyGNySroMGTZJMrMKJCY2LnSnJ2CuDSll7TIkNdjGqK+64D555RcMNsdZbAVFqdBsg8qKc1JWdlrroLGzvh2CbZQC51eYheMlmzXIbR9x4sHDw8PDw8PjkwlPfD08PDw+AtDKovVF09mbOTD3WLcaaEJ59XaRuP4ALWp6Rp7MmL1SFi/5jK19jY9PksbGuitGth0gowlmhjxcCT3a3i4tbDiC8g4wDezhQ1vk1Zf/TZ584q/k9Ve/J4cObrbrmCj35HgKuREdrS/m1Dm5xRLPnsahOqyoOCtnTx+SsgsnNa3mHtLpkFyNO2r0TFv/m5CQeMXrw8PDw8PDw+PGhye+Hh4eHpeBgFwNUOKbYdrRcG1kJLhHaAhlsG9tqxLCWCXLfZsEA6cZJRz7BI+fMF+mz1gh4ybMM9Nn2GNATq8M4YNkQ0azsgpMC9szkYT0Nsrxo7tkx/Y1smXTq7Jl42uyWY+tm1bL7p3vyfnzJ6S9B+IcoEPiNA88W+flFZuJtcuvqalBysvPyOlTB6VJCX6wv3F3oOGFnFMvxYPH2Z7I1NWVqgsPDw8PDw+PTwY88fXw8PC4LATEir16k5LcGli7dBG419hQJxVK4s6eOSzlZaelvr7GNKKQtJ6JZXcQjj1vE5NSZcy4ubJk2eeMAAfEGzPrUMDLhSXQYWt60zNyrFwQ9GjyGZlXQltXUyFbNivJ3fGuVFeVKTmNlcrKUtm29U15/bXvyU4lxHV1lRa2J4KP7HizRuvLHsduKyUIeENDrZw4vkfTqHJVHoHgIh6fcTCWnz/E8vrIdeHh4eHh4eHxiYInvh4eHh6XgxCxYl2v24YnEgEZVXJYW2na0J//9G/k+Wf+2c4/+/Gfy+pX/12OHNoq7Pcbn5AUZi7dF/C6HCt5SvKmzVxhBBhzX0j0R9F2EgvCyDZBCYnJ5j15wAC2Cbo4PcoGCS8rP21kvrr6gl7juh56n7W+FeXn5MC+DbJn59pgOyYlxVGhmVL+7OyBlq/TEBOerYpOnzpgZBrtcpB6d0DMWYdcUDBEsrILtW4wrw7d9PDw8PDw8PBQeOLr4eHhcTkIMSs8D+N8qUfCqpwRYnu+9LiSwI1yWInu/r0fyq6d78m2LW/Kxg0vy+aNr+q1D8yZE+haBxwdED2cR5ln48Lhtt536ozlMnjIeCPPkNf+apGjAXPjlOR081Lds5Z2gDQrEUXL21BfLW2tLSGZB5hJMpMBmHSfOX1IDu7fKNU1ZeaQKlp6yBqrZUZzDWm1AihiYgZIi9ZtZcVZqVLiy3pmokem4bTJGRm5SnwLJCU102T5KHVwrYCMLS2t0tDYpOVrMtPtqy03faepqVnzbNS+izOy67+ePDw8PDw8Pio88fXw8PC4DASehzukprpcamsq7HMUTmcEOT4hUVLTsyUzO9/MiDGPZu1sVeV52bzhVXnp+W/LG6u/L3v3rFOSh2azychcX4BIki/rWhcsekhmz7vH1vxCiC+PPAVxkpPSbI1vQMAhZ3a5O/QGWyqhhYVkYuLcHQPMVBkz5zNnAgdVAXGN9rND3cUYaTfP2CE5SCMgafVKsC9IXW2VXYsE8kF8E5SwZ2Tk2dpkZO9PHX7coLxJSYmSkZ4m6ensWdzzZMOVAtYCqalaV+np2s5J+t0PBTw8PDw8Pvnwv3YeHh4el4MQN6mpKbeDvWYjCaLTRKakZMrAwuEyaNBo04a2G2ENwHc8Fp8+eUDeev0/5blnviU7tr1l5tF4Vg7IZ89EyJE+tlMaO26uLF76GSkcOMzIzeWaPZOekdnOfKOkoRlD3lPTsqwMPZFMCHhTY72cO3vUyhTNLJwwMSov63why+HZORlYF43W13BRfQQRKDOTCmnpOSGZLr3s1xJNzc2Sn5cjjz58t/zzP/w3+ev/8QeyaOFsJcBppgW+0jBHYEqyJ4wfJX/yX35Nvv1P/0O+9pXPSknxQNM2e3h4eHh4fJLhia+Hh4fHZQBCBq9ibWtV1fmoe806YL5bNGikjBk7W9JSsztJGWG5h0mvkcNzR21NLM6iNm18RQ4e2GTaTkgoBDg6cKqlaemnzMx829Zn6vTlMmTohMs2e6Ys5BvsxcuVi8tEWdFkZ6TnKrFPt7yigTKimcaMm/W6PYFweLm2eg1jvq4+a2srjDgbwY5aHMh6rO15jKOrGDTLl1jua432tnYjoiOGD5aF82fKnNlTZWBhviTEx/XhCfvy0K71Eat9LzsrU6ZPnSi3LJilJHi0pKb4/Y89PDw8PD758MTXw8PD4zIQELIO0/ZWVp6T+voq07A6ohYOrufmFZsn5kHFo0wr2Z2MDjCNJ4SNsKwFXvPWT2TtO0/KqZP7Ne1qI6G9ISCp7WaiPGP2nUZ+8wsGh8hvfwlgIDsEFRNlHFRRxihFsjRJG+/PeFJOS8+2/CNZqRFZvd5QX6NkusHIVzSQXpuWnXNgRt4dkHG2gnLm3U5WB2QcEKPkOTbeTL25399S9wbkiXZEQ2/3wtEZRmWm3dC2VlfXal+qk5aWlqCO+B9Kr//pXhwnOEIBFHxHm1xbVydVmmd9fYO09kJ6iXtxej3Lwq3w28H3/sV1iBYnOEIBegD3o8Xz8PDw8PAAnvh6eHh4XBYC4oVn46qKUik9d9xMlqNpZhl8o7XF8dKsuXfL4MHjzOFVtEE5RJGwzU31pvF97ulvyYYPXpSyspOmETXnTz0gSG+AJCWm2h6/C299RDI1T72j9/qnQYRAYrYNSW1pZrul6PHIi7KmpmXLmPFzpahoZCh8ZJkgvpCtJnOAFU0OygyhRatLvZgQkdA0otVXVFwBroMGFEJaW1tvpLSquqbzgKDW1Wn9KIFEJg4XlgPyGikr3yGYxCM+hLOt7WILAZdWTS3ENDzPWqnTOC2tF5tAEwcnVXVKZqs1XHg8vtfV44CtWVpVXsyrjezqZ9qWeKRNuIaGxs72bm1ts+8Q5GjlJw1koZjB5EaH9plmk4GDOrA6iYgfyBPUXSTIG/l6L8fFzrjc5IHFC89LP5usDdHz8/Dw8PC4ucAvrvvVtfOqVasGlJaWDqitrR3Q0NAwQH8sBzQ2NsYUFhbyPSYtLS2mqakpRn/UYhISEmLj4+NjW1tbY2IVGjbuQm3KYUvNw8PD4yYAhC6/YIhMnnKbzFZSm5c/OKQp7Q7ILKSvsbFWtm15SzZveEVOn9qvZKjVCG0kIBKkgwZ48JAJMlbJ5bjx82Rg0ShzkAU57YnhBetoB0hlValsWP+C7N75npw9fdhMrCOJVjSQ95ixc2TlPb9immq8O7u9dcMReG5uD5x0bXxF1q97rtMc2U0AQGhZuzts+GSZO/8+JeQL7H44SL+2ptyI/rtv/0yOHd1h65sB5YfsDxs+RabPvF2mzVhuaUemQblI58jBrbJp46uyY9vbpimPVre9gbJzZGSky9DBg2TM6OGSk5MlyUlJ9ivZpoQQTenpM+dk/4EjcvbceTMfnjRprIYvtjS2bt9t1+vr2cIJB10dZr5MOpMmjpG83Bw5c6ZUNm3daU6tPvfp++XB+26X8ooq+d5/PqWErUbS01KlsCBPYmJjjIRC4E6cPCP79h+SYydOSVJiYqidAwwbWiLjxo60OKmpyeYlG2Jdr2QRWfYfPGrkd/iwwXL78ltkyeJ5kpuTLUeOnpBNW3Zquofl5Kmzslk/Qxpzc7NluKZZUlyk8mabSTZ1DPGsrqmRo8dOyaHDx6T0fJldy8hIk9Ejh8nQocVW3m1aB6SPXPn5OZKo8tJX6mrr5ejxIC7loX6oWNozSet4cMlAGTNquBRQjhTWuMdYOSDQ585dkN37Dur5vBHduLg4rZtWfR6SrZ2Qt6Ag19oK7X+LyVqrZTwph44ck1OnzmlfitGjp2UDNw5a2zq07O2iVWP9FdA+cbHBEauHh4eHx7VEYWbTN/XELGOLvo/sHHnodTvre6vbNf1u4fV3ovPMNX3Pt+l7vk1/H1qVe7bp71ibcs92/U1pr6qq6uBcXl7ervfblZd26O9Bh3JVeymuWbOGszsMvP3d29HOEydOHFBXV2eEVzMa0NbWZmdNxM6aqF1TgQbojweEN4bP+uMUo9dj6pvjv2GpeXh4eNwEYLAJOYOIDho0UjIyc42YXYxgTS9bBaWmZtm+taXnjppmFXAvHHwnHZw9VZSdkbILp237IEyLU1Mzu5GeSDAQhmjjfCpPiStbApWVnVYZ0TJHN8cOR3NzvW0JNHTYJElLy5b4Hsyl3TXMq0FTY515X8Yk2ckHocEkOjunSEoGj5O8ghIu2j0HSBprisvOn5Tjx3ZLlRJ2c3KlgCxRDyVDximpmmgTCwG6p2H1NSBWKirO2L6/peeO2aRE9LboGZQpXknqlEnj5b67l8kXP/spuWP5rXLLwtkyb850O8+eOVmGDik2AnxKCTDV+flPPyhf/uIqWbRwlhw+fFzOnj0vNbW1Vg9oj5OVxI1VcvarX/2cPLbqHiPWu3cfsDDTp02UsWNGGME9dfqsLLl1nhLhO2Tl7Yvl1oVzZPEt82T+3OlSXDzQCOAxJZ2YQ1M38Ur+ILt337lUHv/8w3LPXUs1/FwLz7rhBfNmysgRQ6RDyWiiktdJE8fKY4/cK8VFhdoXEyQ/L1dmTp+kso3QQcAA2bZjr2lHWW/8KZXhU/ffIXeqHKS1aMEsc761cN4Mc8qFRviMlhOiDsm9/57l8oXPfErDzlISXym3Lpojqz51l6y84zZZett8KxeyIW9dXb2RX8oM+YVYjx41TO5csVi+8LlPyf13L7c48+fOkNs03nzNc5QS66amJu0fgUaX8icmJBhRfvThe+ThB1fK3SuXqpxBuYk7e+YUJd65Rs4h9jpusnbu6xm4nkHPT0qIkfTUOMlMj5csPTLT4iVNvyfEM7mlz83Fj6uHh4fHVUVaUtsaPTEr3a7vWDtHHtGuh1/T3+BuZ/0N7dB3fYcSYD21d+jvaYdyT7538HvAuaGhwb4zqcnOCMpVNarob+UxO4fDE18PDw+PjwAIJgSruaVBcvNKzMEUxDSSmHUBApIq6enZtm9tdXWZbfXT6565St4grTiIqtHwEMWCwqES06vZczC4T0xKMbKclJxm64XROPdmLg30nS4pGj4nr0hylLCmpGYYue8ZA7TMGZpPrlw4f8K2d2ptbbK6CYikEvD8EiWv442IO8LsAMmtr6uSo0d2yKkT+5QUVXbKyOQv5HXCxAUybMQUmzSIXreYiA+Q86Un5MTxPSrHSSWc0U3PewLl1h9PczAF4YW41SjRfOLJF+Sfvv19+ffv/8y0uQnxCUZUIY6nzpxV8lcqs2dNlVFKMHFYtXb9Jjl+4rSWI5gAIN3EhHgjYLNmTJYCPR89dlI++HCrkUeI76gRw6RoYIEMUkKanZkhO3fvl+//8Bfy0itvK2E7I7m5WZYnWk00umibz50vszQ//ch9ctedt0lWZrq8+Mpb8r9V1v/zrz+UNe9+oH2zRQYPLpIRw4fI2vc3ySur18iJE2eMuFLW99ZulL/++/8n/+f//UDWqzzHT56WyUqOP63kePrUiVJeXilPPfuK/O0/fkeefu4Vk2VwySAjm0UqK9rkCxcqjLyizR4yeJCVb9iQEhk7doQR9V88+6o8/8IbcujIcSkeVKjxi3RgEi+nlIiWl1fZRMO0yePll774qBLXJZKZka6ybLHyf/+HT8mRIydsIDNq5FCZMnmcabvR/p4+e07mzp4mX/rCw3L70kVSUVmtMr4m//Ct78oPn3hW22qPpKQky5RJ46zu6B9nzpyTC2UVNji60cBjgza9pa1DZk/Jls/cM1i+/NBQ+ex9Q+ThO4rljkXad7ISpLa+Tc6ebzTyG2jUPTw8PK4+PPH18PDwuAnA+9mIoQ40U9IyzdkTg+yu12t3QOrYczY9Pce+NzXVGaHFuVM0okZa5IF2GFPixsZ6LppDKcyeI4lkOMgLp1lJSWnS2FBjBLPWthXqeZsk0otTcpekMhYWDrO9cXsnvqI/NEmWT0JCorS2sW603CYEWNcL0R9YNEIGDxmnBG6QEcFw4NiL8h8+tFXOnT2iZLDG5KPMyJ+RmS9Tpi2R4pKx+iPXO2E5c/qgHD283bY+wswa4tlfsAY3MyNNJk0YIw/cu8LI5gcbtsmTT78k77z3oZFZSFOZkkFI2959h8xEGPI6R4nvyBFDre7WfbDZzHjDiS8/xJj8zp6BBjJHjh0/LR9uUOLbGBDfCeNGKXHNMKL5+ltrlfC+pfe3yYFDR+Xo8ZNy/ny5kcohSjrT0lJl/0Elvko6M5XsQtIhopgtf+fffyJvrVkvh5Vkll4oN83r6TOl+v2EEe2Tp8+qLPEyY/okycpSgr1rvzz7wmrZtGWX9is8k3cosU6x8+Ejx6ws77y3wUygkRlNK6bEJYMGGolF3mPHT5nmesrEcWZuDXmnbxHn+ZfekHfe/VC2bNsllUpM85RwDxtabDJQRxD4bJXjvruXy4rlt1h9vaOE/bkXX5e33lkve/YeMvlJH601HqiPnzhlZBit+T0rl8rSW+ebSTOkHuK7eesuk+ls6Xkp0/YqKsw3k2vMt0+dPmfm2ZhPU8aenoHrEa0qc1ZGgty+qEDuua1IFs/OkwkjM7QtkqUwP1mK8hJN+4sZ9IkzDfq+aJe2G6yMHh4eNy5uBOLb/xGBh4eHh0dUBGR1gBw/ulMOH9wqFRVnQ6Qr+oCTe4xFWT87eeoSmTHrTsnKLlSSd/HaVQfygPTVKXE9eHCTrHv/GTl6ZLuR2N4G8OQFeUTjOnP2nTJ8xFT9UUiy8MSLBsgH2ytBIiGQENgAPQ2gMbtts62EJk+9TabPWGFrejMyco3UAvYy5r4VPAKsH8aMG00vmm1XFtJE28zWTEwmoLVG5ki5XXjWRFM/NdXlFrenOukJECt+MCFIaHNZR3qhrFzroklSkpM6ienLr70tf/+t78p//vhp2b33oJkbX2pekeDHGqdPW3fskZ/87Hl5+dU1cv5CmVRWVcumzTvlP3/yjLz+5lpbB8z2R9OmTJCigYVWF6yFbdM6LCuvkHOlF0yTm5eXLazpfe/9jfIv3/2x/K9//nc5oGQ5S8ki4ePiYm3LJwhoenqqEf5kLSMHBBpN699pGX/0xLNK8A9KgtYHzX/w0DF57Y13ZcfufdZfkYX6ckSS+PHxsUZOn/zFS5bOHo1/UgknGt9Nm3fIBSXk1CeadcJDlDFLTklJUtK6U37w41/Iai0rkwtMBu07eNg039//0S/k50+/LO9/sMXqCnPmBXOna79ItMmC5158Q7Zu261yxWi6iVKqdQHxhkRTpglKymdOn2hrsaP1o+sZOt6TtJQ4mTI2Q37poaFyz5KBMqw4hdGh1NW26tEiLa3tMm5EuhHiyWMyzRRax4ihFDw8PDw8PPH18PDw+IgISA/eeOvk9Mn9sm/3evvszHWjgUE3pDQnZ6BMnLRIFi1+RAoKhxnhJK2eQJqtLc1y9vQheeetn8q2LW92kryeyBf3icc6WYgpDqYg0uQfDdxjnS7rZDEdrqutCKUfChAFjkgQd/TY2XL7nV+ROfPvk5zcQUacIfZohKM5yWLPWsqNk6xmDYuJNGhrbZXs7IEyZeoSydJ66plcBiS+saHW1gfj1Astq0unv4Aw1dbWyf79h82UFkJ3x4pb5ZGH77b1vZBi1oq2tqCZj5G4+DhzbHUlqAUED9K6TYkvhBtCSB4xWmZIOCRz+869cvDwMZODdbsDC/OM3KLdxJkTRPA3v/643Hn7rUbS8bKMvDQcspJeX6AeqWcLq59Zg9vY2Cz1dQ2m2eaAYKP5bdX2YWKjM11tHiYP0E6/9/4G0y4jt83CKxmnTaq1fhtVLog6E0MlxQNt7XNRUYGZTENcOSgX5SZtyouX6+079spPn3pR3lqzzvIfOWKw9o9McxRGftRDW1ubeZxG246HaLxXY/K8UQk3XqhHDBti2l9AWW8EQHobm9tl7rQc+cIDQ2TU0DRJjMfpWfAsuceC4sRqnRbmJsmsSVmSnRlofz08PDw8AnhTZw8PD48rBAbSEEYcNRUOHG6mzBDO3sbX3E9ITLawDPLRfEIAIauBJrk7AvIXeHzGbJm8QGZmnpKlns2eicdaW5xr8bY/d+awxXVEJxKQFGRITk6V1PRsyc0bZPL1RRZIC40ymlq2OkpLy5KCgiEyfPgUycwqUBkiHWUNkHYl4JDsPbveN1Nu1gdzDfPoCZMWyfiJC0MOtIKyRwK5WAtcVnZKDu7fJCeO79aQPU8E9ATCo7mEmBGVdPNzc5QsDZYpk8bK9KkT7MAzMubGmO5CsNLT08yJEs6XyHHdh1uimjoX5OXK7FlTTNN5/MQZ+XDjtk5T5/FjR5oWc90HW5XAnTSP0GhlXRkgj0lJSniHD5HRo4Za3pg7o4GFKBMqOzvLNLATxo+WqVPGy4xpk2xtK96kIcGYMpNO0cB8mTt7uuTqdcjipi07jOijdW5uaTFTZ7wk4/0ZB19337lEli9dKCuWLbLzQiXY06dONDPr06dLg/hK2qdpnphsU2Y0zZhp4/gKDTR1kJqWIoMHDzIzazTNmImj1YaIzpk9zdYLs7YXkkoayAqoA/pMsNVRvZHg7KxMc/5Fnaemppp3bJyOLV+6qFPOFfb5lpBDsilWJoj74aMnbIKBNMnnegbEFYdV40akyb1LiuS2uXmSkRZnEx2dj1HYI8FkAlrghsZ22bynSk6eabD4Hh4eHlcb3tTZw8PD4yYCJLa+rto8Ex88sFFKS4/p4BTNYyhAFARmzzGSm18ik6ctlRkzb5f8/MFGUiEL0UB4SDGa1OPHdskH656TY0d3mtlzKETo3AUG+Wjo8DqNGfLwkdOUiOZzJwgQAdLnOHlyn62ZrdNyIU9fWtQgnxYjK0WDRsqceffKLYsflYKBwy4ivYShbpqag7XLEHnqA3Keo0R74uRbZNz4BZ0m0z2ZgZMOeZ47e1QqK0qVNPe+HrknkA5lrKyskldWvys//fkLsnbdJiNbo5U04bUYR0q/9Pgj5u144rjRZibcXYut5dMyRtYqLRKU1z7ZtUiw3RQ/3EGYSLAXcqse7BEsEq8/7Ky1hTi/+fY6+dlTL8krr62xNawQa0jf459/SL76pcfk0YfulgXzZtgWQV1pd5fQfYvTPozHarwrf+nzD8vjn3tIHnrgTrn/3hVy3z0rOr1GD9MwOFkjZnibBgXV/qPlwJQ6vKxMRqDBDi8dUS26/kG7TFrR6oDvblADkXbfOdDM420aj86BnMvt4PP99y434suWTGxrhMk1ey1rAqQaJH4dA20vRHf5/AKZMyVb8rODAR0mzDV1bbL3cI2cvdAkLa1BG1B/8XH6PslKMK2wRvfw8PDwCMETXw8PD48rCJxCQdC2bFwtu3a8J3X1fRNGwqPhzMoqlIlTFsuyOx6XQcWjlQiw/VDPI1cG/RC+86XHZf37z8re3etCRDogChcjSIt8Fix6UEYo+WWrIRCZj4tffuG0kWu8LeNcizz7A9LDVJl1yWh/0Ubz+eLyDJD62iopLz8j1dUXrC6GDJ0od6z8qplKDyoeZXGimUgH6DJzhvyXl51WGSFGoduXCDSAlB3yi8fj//mP/yJf/OXfl8e+8Jvy+3/81/La6+8p4UyUe+5cIl/98qMyd/ZUI6TIQJaUDo2bXrD0OqFpYm4MsbQ8Qpe7gXJC7iOiBnU2wMyXOTAbblLCizkwspLerj0H5F//7Sfy9W/8f/LpL3xDvv5b/5+tQcbpEybQv6wEeMHcGaYZdXUWDuqXtIYMLpJlSxYasaetf/zT5+Qzj/+23P/wL8vdD3xJHnrs6/KHf/I3RrbpeybZRZXdd+W7OGwJhTdmHIvlZGcK+wHz2eowDMiLNr5F88ScGVNpJiTQ4O7Ze1D+9M/+Xh793G/IPQ/+ktz38FftuD90vu+hr8jdD35Z7n34Kyq7tuEb7xoBR6N+PYMqQFs7MD9J5k7LlsEDWcsd3IP47jlULX/znQPy2lqcfwUTIlQrR1xcMKnk4eHh4dEFT3w9PDw8riAguAzScXCF86lDBzabZhYy1huIg5YM7ebIUTNk7vx7ZdLkW03rimfk6NrOYHDb0tJoW/js2vmu7N2zPkRQo+dHPmiT2Q4JM+Ix4+ZY2uQRDay/ZWug7dveMlNivl9MdHqCWy8K2YNkRIsXbO80fMQUueOur8rd933dNMSjxsy0dcF9eXGG9GGyfeHCSdu/F/IcTDJc3qif+mGdKpMV1bW1tu0QHpJ3K7F89/0N8t3vPWHa4GYlu2wRxBZEEDEIGGe22sEMF1MrSBpazJraepNm4vgxUlIyUMMEjqLCqR3lYF0vxNbSU2KLDHxuYp2uYuKEMTJy5FC7jodlTIPZPglHTg0NDWa2fPjocdm7/5Cs/2CL/OypF2X1m+/J6TPnzIEU2wjhyZnmgyQhgeXBOt6mZjMlxvHTxHGjbLujfQcOy/sfbLYtnHCMhWk1nqwxr8azNdrIboW4BDi9L87C2Lv4/IVyM70eP2aUjB4x1Igp5tm0B2c0vcOHlcgdy24xAp+TnSWnzpQascdZF+bZwRrpvSrrUTmkMu7Zd1h27NynZWuS3NwcKxNkmTyvFSgl9dTU3C619a3apzhapEoPPtc1tJlTqqA9usB31vAWFybJ7MlZMqIk1fbp5Tp1c/p8o2zZUyVbdlfJkZN1ml5ovb7e45ljrW//n1MPDw+PmwOe+Hp4eHhcFXSY6e3une+ZRpa1v32ZCaP1ZagM+Z08ZbHMnne3eTROTWPv2ou1dIA0Oerrq20f3G2bX7ctgZqaGqPmF6TRoYQywcgm+eBAin2Eo5FrwuEp+cD+DXL44BYpu3Da0ujvoNqIpKYbTfbgXodphEeMnC7LVnxRli7/vEyauljS03ONNPTkgMsBOaqrLshJJf4V5We1nin35Q340ShCoFgXi2nwnJlTZfjQwUaYIKY4bdquRGq/EsIaJVzUL2a3aB/Pny8zE9q00PrYQUUFRoIhpcX6efKkcTJvzjQzQ3bl1j+hnJlgEMnMyLA1sphVsxcuabMWtlA/T1bSu1BlIj5OoyCjFRVVZpa8cP4s28929KjhGjbPSDeEkK2CIICQSmRkv1wO6ocaokyEdYSbtAsKciUtPdUmOFifC1Fk3SjhIPSQZ8pXWJjXqf3vLM8lgCYiCoSdyYUt23abjJMnj5U7Q2t30ayTLubk48aOMPPtxx65V5bcNt8IPKSWSYn0tFTTUqPZxgSb70kaN0fDjNO2vPeuZfKFzzxo55LiosvuH5eDNm1YTI8LcxPN4/L08ZkyY0KWzNRj6rhMGT00VTLT4rWOQxHCQJ8YroR37tQcycogTPAOYIuiwyfqZPveKiPQkGrnxIqSMXHTrKTZJiY8PDw8PDoRPgVvZ+/cysPDw+OjAw0nnp1ZuxoTG2dOntBg2mi/VwREESLK/rmYPENqqyrPSUtLs92PNnCHhLh9fsk7NS1TCa3m14NKjjwSEpIlPiFJB9gdSuTKpEYJZKSmOMgrMFuuqjqvacdIUfEoiYuNv2IEwoiYHsiEQy0mAKKR8OjokCOHt8nWrW9KZcU5i4+MlwOcP0F6f+Urn5bHv7DK9ubFazOmuJBHZLzrziXy8AMrTft6+uw5+WDDVnPSxP6yaGOJz/6yVVU1UqkH+9Y+pOE//5kHzDEVxJO9dU+dLpUNm7ZLY1OjOYrCgRZOp5xmFsKLl2O8Fi+9bYF8+YurzLN0eXmVvPzaO7ZFT3JKkjx4/x3ym1//oixeNMfywkQbh1F0Mxxc3X/PCtsqCM3umvc+lD37Dtm+uZSteNBAqVfieerMOSP3tyyYZeQTp1Xjxow0s2PKzl66NTV1UqikmPWyj62614g2XpdPnDojGzZuN+0zjr9wrIV2dtOWnbbXLtsx0TeZVMAhGI6sZk6fZFpvZNm976Dt01tVVav1EzjmmjBhtKQkJ9vWTezDi/wPP3iXPHjf7Ua6ubZt+x5zDpacmGTXcD7G/shoyI8ePSG1NfUybFiJfO6xB0xe9mbGrBqP0ZQ3QWW8Fmhoapei/CS5d+lA+cqqYfLlh4bKqpUlsurOYrl9UaFMHJUuZZUteqBx7+rzPFqYKy+ckSu3Lyy0/XnR4mrzSGNzm6zdVC5rNpRJWUWTLJqVJ/OmZktqcpyS7AGmWT58ol7Wbi6T0+e8cysPD49rgxvBuZUnvh4eHh5XCby3WQdZU11ma3+zsgokKSnViGlfGjK0iTiDwptxemaeJCpJra0pl4aGWkuTF3x36Ctc02xta5Zq8lPiTH6YEfekzUUOwrH+tlKJdYUSR8IhGyQvHFxrqGcLmxaNk2Aemm17oijpXgu4Oiy7cFL27For+/asN5Ny5I6U/VJAvetvnXlCRjs4aeIY0/6yRRDOre69a7mtgz1+8rT87OcvyvoNW0y7WlNba3vTFhbkyWglwOPGjjRyuHTxfCOgrMdlH944bbfi4oFGAteu22hElvQhfKwV3rFzr5QMKjSPzDhswnPxEk0DYoxzphdeflOefWG1mS/jgRlAUHFcNWHsKPMajSfj++9eJvfevVwmKyGsVdLK3sPvKPElDcyy8UwN0YSMTxg32mQdM2q47bV79ux50xoOLhlk5tloUu+64zYj/TOmTbStjTCNTlRyPlDJeun5MiWVNaatxrMzGlqI76HDx5U4V1pfZd0u64tHjRqm5HmWTQ6wbdSOXfvkjOaHaXe1ElPMeIcNLTaN7+yZU2X5kgVyz8plMnXyOOvi72oZ3nhrrW3tVKWkmjjUPxMEQwYPMvK9UAn8PXctk/v0mD93uplKv79+kzzz/Go5eOio1nPLZU+O9Bfu8S4ZmCyL5+TJQ7cXy+QxGbZeFw1vuh7ZGfqMKqFNSIiRypoWOXyyXvtfEBeyinnzkrn5Mmtytn3HkzOa3fKKZnnl3XOyfmu5pXOrpj91fKY5s4rXo7K6RXYerJGNOyvlXHmTaZw9PDw8rjY88fXw8PC4ieEG19VV54Xth9jmB61vYmKyXe8daH7R5MZJbl6xkokc0/i2NOPUqMHS47UdTvLwCgww/YWgWn5ZQX7RuCDEkR+KlNRMaWqsM6/QNdUXTGsabiZNHhw422K/3YaGGpUnW+Ol649MUtS0ryYCecRMsCG9e/d8YObk1Hc08+7+grqoratTwnYs5PlXJCsz08yO0Y5CavX3ztaQ4twJreuJk2f1hzfWCJjt8WsOveLMTBfNKebO7DML6Xz6uVf1fpuZ4bJ+GOKL9pI9bJF9996DsvqN9+wzjp4KC/ON1LL2dv/+I/LK6nfk1dffMdKHg6t6JbCQxvOaRmtzq5LpFNP6FhcVmqyJmjfa1Pc0n+deeMNIHySRsiEDJBxZ+Uydnis9Lx9u2i579x3WdEttAJGZmaFlLzSCiwlxRVWN7aPLel/KrEMAM1VG40t4NNrnL1TIhk075PjxU5YXYSDSiUkJkqmEF7NqNOjsr8vaYUgz64xPnjyjRLlKya8SOCXVublZZn5NfUD013+4VX7x7Kvy4YZtFh+tONpzTL+ZNKAdIMCsuy7R9sJsnXBvvbNe2+oNbYMPbOsnNyi6msDMmDplP93bFxXILTNzJTkxVppb2u1o0YPHJikhVus1Tk6ebZANOyqM+GMenZwUZ1rcBTNyZeSQVEsTU+empnZb07t6bansP1oro4ely62z8mTsiDRtTzxdD5DSsiZLa8eBam2vZq0XT3w9PDyuPm4E4st71w1Z7Lxq1aoBpaWlA2prawdoQkaAGxsbYwoLC/keowQ4RjOKaWlpidGEYzWDWP2hhwDHati4C7Uphy01Dw8PDw8DBBMUFAyVFSu/LCNGTDWy2df61U7oYJjfgMb6WlszvG3rm3LwwCYbWKP5jITLLy+/RFbc+WUZOXK65QehjQRpAMyEd+54V95c/QMjtj07x2rXH5pEW3s8fcYKmTp9qcSaZ+hLX+d5uUA2ZGTbqNUv/7ucOrXfrruyXAlAovgR5bBUXdpaRv1FNpNa583ZAYLm4kFgLE5YeEgvZDM25E0YLTAECfIJOcQqnXAWX793liciDcyGw4vq5CSNznyBxkE+zJdbVVbODshJvshs+YTyCMpE+kFZwu9TUtJDBoAZOGQMbS6yEdbqS8OTDtfC64fryEi+fCYdJgpcGLtvdejksov6J5gEwpFXi4Zn8iEy3c56J15wsav8Gq9VnzXO1wqtrewRLPLZ+wbLQ7cPkiljM81UGVLrQN3hnfl8eZN8/+nj8r9/dNjIK86u8rIT5SuPDJWVtxTKmGF4ug7WCmMSvfr9UvmBht9/rFZWLCiQz9wzWOZPz7G+BPFl7e9/6P13N5XJ2fON3tTZw8PjmqAws+mbemJg06LvZTtHHnrdzvpu7nZNv1t4fb93nrmmvwdt+jvRlpSU1Krcs01/N9uUe7YnJia2V1VVdXAuLy9v1/vtyks7kpOTO5Sr2ot2zZo1nN1h8BpfDw8Pj6sMBuasW21uaTSNKlrSrOwCPSfa4Dd8EN8TYmNwdJQk6Rk5euTqYDZJqipLhf11HdlwcPlh+sv6YMyrc/KKTZMWHs6Ba4lJaUrIAkJZV1th8aKTX4hEqzTofTwos6Y4IytPUlOzTI7+lOVygZwQMhwvsa6X/YtPndynBLLR8r5SoAiYw2J+i3OnuvqG4Fyn54YG0xpC2JAlvD4hetyz8C5OQ6Ndg7AREhPher2HuXHoZ9e8DnMNk1zIGfe65avfGyxPJZIanj4TDmS5KF8XTw8js/ovqL8gLtrp+vpGqQ0LSxqQXgiUlT9cDj0a9LCyazlbNL7Vj14zuVQwS1Prh3gBee5ukUDfQJa6+mAbItKBqLswwX3SIN1QviYf5dD6aQ68PBM8Ml2rV41XHyavyazX3AQFpPhaAX6r3cMcWo3XY3BRsn0Pm3tQsh54gD9+ukE+REO7vzqYuFDkZifI3bcNlHHD0/X55bnSdtd75dXN8sG2CgtPHvcuKZJp4zOVKCfYxEVDY7tsUeL7i9dOK6HGJ0D3uvLw8PC4WvCmzh4eHh4eBjSzTGSWXQi2BEpOSZe09Gwjv/0BA2QGv3h4Zu1uWnqONDc16FGvA3slLKERtRvkGkHUa3g6Doh2oZLTTCWI0fbSDbw3IwtrkdlTF1IdzWyY9LmOIy2IL9s2EZe1whZfPwck9OI8Pgpcvi2tTbZt0Y5tb8vO7Wus7BAaV+4rAZIiTf0hDX5E7Yc0dITMeSljZJ58D35447rihMKj6Q2/zwGBDb9Gfk4j2i3fsDwdMQpHIGtEvp3x4u1eZB258kXmwXXkukgOu98lB4e7b3KF4mCC7dKJVj9cd2GIFx7G3b+o/HoE5eg5XdIK0u2S18nsyn8tQe+nrVKTYyUnM8GIb1JirMoUY5pf6qulrd3Mkt/+4Lx8sL1CzpxvsoFYYkKsDBmULHctHqjnFAvv0jx3odGcWh09VS8D85LMSdbwkhRJ1LSZsDh6OnBq9fr756Wppd20xB4eHh7XAp74enh4eHh0ggE65I01uHhIzs8fLCkpmfqiDrZt6Q/Q5PJyR+tbXDJa4hMSpbT0uBFAfRd3koIgr0ALydpczJyLBo00R1bB70l3cA0NL8Qa2ViXzHperrs0wwGR5zp76B45vN1IMGWBkF9KefoL8qMc7CW89p0nzZlVo8qHaNHk8/D4OKFPn/VNtK54ay7MTTJHVsnJ7MWLuXiHnDrXIOu2lMuPXzjZqe1Fi5uTGS8TR2fI4jm5kp+b2DmHhFn0iTMN8up7rKceYObNy+fnS1ZGgqYptnb4nY1l8vaHF+R0aYPFi7QO8PDw8Lha8MTXw8PDw+Mi4JiKrY4gwEmJKaaNRWNqI+V+EEaIHiQ1MSlFMjPzbS0vadbXVQkOn/R1rGHQ9ASDbxxXkV9ycoZpfdnqSN/bQWJhIA6epNHatjSjWT1ohJn0egK/TRBSTJ/Pnz9upseQYbTZ5EW5oq0t7g865dGjtrZCye4H8v67T9l+xZQzCOMH9h7XH1y3bG1rl5raVjlwrFbe21SupPWcvPj2OXlpzVl57b1SeV+JL9rb5pYO0+yylhdP0LMmZsusSdnmAZpXAkSavXmPnKy3+ONHppsp9LDiFElJjLMtjo6dajATZzS+pMOz4R8PDw+PawVPfD08PDw8uiEgaoGHZMyQebdDYNPSMHvmZc39vskvWiMIKfFy8wcbOSRpvDljAs063GDgGyN4gw5MopvNO3R2TpFdD2TpAl+5npKaYXKdO3fUSGyQVnTySxpoY9G+lpedlgulx4V1wm0qh5FTvZ+o5D4yr2ggD364OEgTMl9TXS5nTh+SQwc3m2nznt3vG5F3ZfPwuJ5BP61raDNyu/tQtezYVy07D1TLroM1cvBYnZwrY121mFMrnnoIK9sYzZmareQ2w/bm1RGgpVNd1yonzjbIyTMNgrdnvDlDelm/HWiCz8nr687bmuHEBJ7vQAYPDw+PawFPfD08PDw8LgKDWA7e66ynra4MzJ6TUzKM/EJq+wPCBVsPDZDCwuEycOBw2/f3wvlTSj6rlTzyWg/WXpJkpRJt8sjNHWQmz2iNL86rQxISk414QqLZ3xdta3RHV10gvAsDoT90cIvs2/uBXUM2zJ8J0zup5x5rmduN9LKvMFrete/+XLZufl3Onj1saXBQZg+PGwE8h6ztZesi1vm6A3LKGtzOddva/dEQjx6SKnOn5NjaXRxb6VjP0ii90CRVtS3mMGv6hCwpyk+yJ6asqtm0vN/52TE5XRp4cfaPh4eHx7WGJ74eHh4eHr0CgoeG9ML5k/qyTpTMrAI9szdu4PG1X9BRrr6NlbAGps8FA4eaiXFlZalpRxk4k15be6sEewC3SlHRSNPERssCUom5M+T4fOkJqawq1UF5QEq7fjJ6giOu5NXYaSqdm19i5YpWJogsYdmLd+/udbJ546uy8cOXZOe2NXL40BatmxPS1FRncUmrP6DMmI82NrVJQ2ObNDa36+fQoZ9bWgM5mBuI5jAqHIRt1jh4zCW9znT0YP0m+QR1HDgt6gto9epVJpMrlA5pUL7wPVepKtZtdpbB5anXuIfckfn1FofmG6Dho5XX1RdxGsLKGJjMuryCsFyj3NRHZ9hQnRKWLXUiYXFUhmhxABrPaKA8mPFavFB5yJudiYhDnYeDtbORdcvaWBApF5pUymzhw2RyZXZOpUBv9cqqAeonWrnZvqi5mTxaNY8gDnkgP3lwcL2+ARkwi26RSWMyZPmCAinMS1RiPMDSN2jgjLQ4GVKUIvnmxVnkXFmjPLP6rDzx4inTJNfU4c09qKOgP1rEi+sQuduCOgnvQ5QT8t2g8tSH9YNAXt4zF5fRw8PDA9wIxJc3mHuL2dnv4+vh4XEzgXervkz1zOA4IB+AQR6vRc62DZAN+Nzr8sqB/PStTs4ydvw8mTptqYwcPcNMkiGEl7I+1jShOtLFjPrIoW1mGnzyxF65cOGkNNTV2D3CDCoeLctWfFGGDp9k63Ahqd1gZR4gzU2Nsu79ZwJt65lDdov4/UOw7yzpjxg1XW5f+RXJyysO7oTq2AGtMNsnsS/vh+uflwP7N0h9bbW1TYzeg8QHhLfv+odokDxaL4gDnm/TUvTHUAmlNWkoDAThTGmjedWF9ER6vyWNIK0O88pbmJsoudmJkpQY042kEaZRCUVpeZOcOd8oldUt+sOLFi8UIAIQzIy0eBkxONWcHSUkBBMckIvT5xvk8Il67Q/sqQuZEikemGx5s9YzTkkQyUKcTp9T2TVPzF8JR7rIDJGh3GgDyQfixHVI28mzDWZaC/nhWmd9KNFDA5mXkyDFBclGrty98qpmjdcoFXqGmJFXemqc5pFkciUnoelnP9p2M+k9dqpezl5o6oyPXBBJ5Lf2ULmStQ6DOCLVSvTQUuLoKeh3QTxAPOqadazETUsJ9v+lLMhz6HidkdZwIPtIrVsru7YDdVtW0Wxt48yKnWzIUJCTaB6UKUdcLJNDHdaGyMMeuOQHEYTwUaeUOysDL92B92uIMH2I8FU1rdZG4aC/5Gseg5WsJmlbE4e6uqAyUW40uKOGpGmYBOuzENaFM3LlntsGWnvQL6lDAFEHCaG+StgLFU1m3rxxR6X1Y0D5qCPXFtSjq8NkbWfKQlj2BGbNcF09DvOCfoL8tBXhM9LjLCzXKSPyVlY3ax111aGHh4eHw42wjy+vLvf6srMnvh4eHjcbGNx2vQojERCKsPfmVYPTxN6y+BElvzMlMytfB739J75dCLQ4rLFFg7p1yxty+OBmuw4pTk3LlvET5svsuXfL8BFTLd9IQDQZcOOsasum12zPXML1ZfIcDkgHmuZBJaPl7nu/buf4ODw+M5HbBdJsaKiVkyf3yuuv/occ3LfR1j1fDpCZ7WCKC5Nk2YICWaHHiJIUyVSSCYliigHCcOBorTkJYl0kBArSEQmIBkRhwfQcWTI3X+ZNyzGyl5IcqwQND7xBWpCqdzeWyUtrzsmHO8rtXjTQjyAYsyZlya8+Nlwmj82U3KwErVet59IG+fmrp+Rb3z9kRAXSlp0RLw/dPkiWzS+QCSPTJVWJn/ItI3DPvXFGXnj7rGzeValkJZAd0kJ6ty8qkJW3DpTxI9KMxEDmIDlPvXpa45yRfUdqLQ+nvaMMmNXecUuhPLCsSMaOSJc47un/9zZdkB89f1Le31wuFyqbjKxPUblXLCyQJXPyZJAS5ZTkGCNSR081yL///Jg89+YZ0zrC1+gD9MUZE7IszoqF+RonyYg2ZH/PwRr5xerT8uMXTnSTCUDeII2//Mgwa8fhg1OMcELG120tl7/79wNy+ESdhWVKAJI5a3K2/Npnhmt9ZShxizfS+u6GMnla86C+0Agzd0M+BblJcofW1WfvLdH+kixpSujRzG7YXik/eeGkPKt1bBpXLQf75OJMCi/KU8ZlGAlP1DaCWL71wQX58fMnZMOOCisXoB/yXhk1NFXu1Hp97K4SzS/RzJtrlWiu2XBBnll9Rrbvr5LfeXyULJ2XLznadoDHw5Hc/oDuFrzDgskS5C3X9v72T47IK++es3r96qqhWtZCKdK6Z7KFSZ93Nl6Qf/rBIX0W6qxPEw4Z507Jli99aqhMGJUuyUlMpHVoOqXaf05pvVfYxEkkwffw8PC4EYivN3X28PC46QDxamlutHN27iAjmVOm3iaTpy6WqTOWycRJi2TYiCkyePBYycwsMMJXV1tpJsmwFwaZV8OxEvLgTOrcuSOWBwQ1PSNHB7NorrqTxd4RyMd64YzMfCksHCY5OYPMUVR9fZU01tdIdU2Z3suTHC1/QgJrei82rWYsnZScruVvkbILJ217Iz73t+yUgW2WEuITtT4na13mRTV3Jh+ukfaJ43ukovyMxe0vCEmSEIphJaly1+JC+cIDQ5SY5cvQQSmm/YPYQjohPPF6zkiN79wjFU0lWkEIYqBTDUgkBPWXHx0m9ywpkunjs0w7mKwEAfJFWhA6wuGAaPDAZBk1JNWIGmSsth4T764yQIQwWZ2txOzeJQPllpl5RlIh4yizkWHPoRrz8otM86bmyFeUrEB6Rw1NM1JGWEgu+UNUjp2ul217q42w5Gm+86Zmy1ceDkgiWk80s8hHPAgZ8lTXtsrOAzVKZtDe0k8CDe78qbny2N0lQV4pgRaXeDhN2rqnysgyRPEuJX+f0XALpucGGsSQxjeQKU5q61qVmLYYOScvNNafu2+w7Te7cGauESsmE0g7VguenhZnROr42QbTwmNSjpwtKh973zLhcN/SgSYXpJG8aPHzSsIhtJBgHg20kJDru5TwL1TZsjPRlmJ+rCTvfKPsO1pr9Usb0M6UHa0qBx6Skd00xHofUrh9X7XsPVxj9X2bEnyrVyXuY4alaX1pf9LryE+/QjNaWo5Wuck0wJBW8qBPQpQhvqM1ntN0Yz1CWakf0rldCekI7TtBnWj59H/EI9IjaD/ikG7XoeXQext3VtrkwiKt9xULCmWkknA0yNRLi/aZsooWeW9zuZyvaLLrhJ05McsmW6aNy9Q6jA+lHSOntH0OHKsLPFBr25icHh4eHmG4EUydr/zIzcPDw+M6BeSKIzY23rSP02beLrPm3CUzZt0hU6YvU+K7RCZNWWzHlGlL9NpSDbNCw6yUOfPuMTPkkiHjbW0smlMIMeldKaD5hCiePnVAdmx7W7Ztfl2OH91lhDM2Lv4SyGDg9ApkZOTJsOFTZKqWj3JQtoKBw6SqotQcRx08sMnyDOhjF1xdJSenysCiETJ6zKzoZtF9gN+uZk0f0t3UFJiORoJ8MKHG8VZaWpYkJaV2Xu8PGMST7LjhaUb6Hlg+yMjKaB3op6Uyv9thRAoNItpNiCJEBxJz6+w8cxRE8Y2cap46zjcSda8S3rsXDzQyYJoyJTmEcWlxoK2FvJQUJptmGCK1aFZA8MjLlYAzmkZI1ky2qcmI12vBulfIHgSuQgkjxIX79yg5RkM3dni6EVPydfIjKybDedkBEYdAQ6jv13IvU6I1fkQojpaF8C0tQf2wTQ4TAXyGALr6xbwZ7d5YrQ8INetuiYcZcVllixFZSO4tWq77lhaZ5huiT7nRqEKY0AqicUXTjkaXNIYWpxhZvG9ZkdXNECWyECzCEod6RHOKtnW4hsX5E4QRsPZ2kJZx4QyNpzJDeq3OVS60y/X1wfpT6p8YxENrPVUJG5MEFI0yQEQph9WbgtAQTPbKJezYEWnWrvSJpmbSDEyAMcGGoJP//Sr/HbcUWL1iOUC9IQvrZrUqbY9eZEVDT/9muAYxRA4I7/DBqUbmm6lXjUf5aRNMnzHFz1TijEy2llwPZAk1TTfQbqQTfpAfVUYc4jMBwKRGXQPEusXSxnSaSQTyCPpth63hralrsfqjQ5E2kxjDilNtD2GsC4I6Ceoc83riBqDUHh4eHjcePPH18PC4iYDzoHjJyS0ywnvvg78pS5Z9zsx+c3IGKuFKgQ1YSLwj5+YWy6jRM2TR4lXywEO/I/c9+A0lwPfaGln2xMVTcf/JaP8A+YVYo/lcv+5ZW/N6+vSBkIY6ymi4FxAegs6ZLYwWLX5Elt/+uMycdac5mzp75rDs3vGeVFWW6gA4uia3XRkSDrNYf5ytddT/Nb4BSBPyW1NTblsq9VRfaJwT4pO0XtOt/JcCSCFE7/7lRfLoymKZoySQbCA8kAyIAVXnqo8zhA3iNawkWcYp+UHbBxmEHKDZfHDFILnr1kLTFhvJUULktHiRaXEdMoZ2cOSQVNNuTlFSZWFCYSFCaAohhpBICEe7HtQG8rF+8oISLogQGjc0l+SNnOTv8gvSC7THaO7QQs9QYn6vEu47FxUEJsRKyCibiwPZo44oW0J8V/2TL4AwsuYY+QOZg3LWs3a5rMnWvKLhhfTO1bpFi0x5XX0A8rDPmjwTB5Dg25X0fu7eITJmaJqVHwdOyBGKYqAspAcBRj6XHkB7Pna4to0R7OAG7Yq2FI0yxI321aStLnKzEyQ/F6/oQZsQg3hVKn91DRZ1AeGH1I0YkmYEPVWJvpFnjUQ8iB7rdQPrgRT5/ANDZPn8ApPPTXiEy2h5EV//ua5N3pjbMzlAe6amBJ6ZyYMgnPHETHtTjxB4yCjpWL9w/DICXHdhejogvbTXodBWSfRrysHEgXMkhoUBdcjWSI7MQqKLVFbqBBNxQH5B+fT51fBVWodMplzhV56Hh4fHNYMnvh4eHjcFGGzGxMRJbl6JLF76GdPupiq5xeyQe30Bwsaa24mTb5F77/8NJcG/KVM0jcTEZGlsrNVB4uWsxe0Ztu61vtrW6L75+n/Kpg0vm2aW65dKPrX0waED1ty8Ypk+63b51Krft7LU1VfJzu3vmFdpzIQiAWnFPDm/YIgMHT5ZCvTMtcAKqW8EGrB2qa+rEjw3RyO+QfUPkBjNPyU10zS/AfpuFwb7aDzR0C6akWtOecLjMaBHo8dgn0F7JCAo2RkJprGjH6C9e/TuYpk9OcucWnGNaIgNMYNYUgLMcyEz4cUJCE+MTByVbmbHnCF1ECauIxua2tQktmMKpORobmmT/UdrjRx+4YHBtsYS7aHLuxvIT681KWFqau6wNbcQZfZ9heRYupFxFJhwQzxr6rscIOFEi7BosyE8nc2vNyFyrBOFAFK/rIWdMT7T6rEnUB/llS0aJkYeXFFkcUYOSemx7oFGMblw1OVIGLIhD96LaQPk6oyu93CwdFrJKW3PZco9VMOiuWYCpBMaiTBo09FaA+SAxI4cnGJE2cyb7Y7e07A1ta2y+2Ctku4k+eKDQ2XKmExL09VVJJCY9czm8RutsoYhHGbNQwclazoJptl1IAkIKCbhx0/Xy+bdlWZKzjpzHFWdvdBoJtCR5Be5Ifp4caauwo/zoQOT7o07KuSHz52Qv/rOPiO+aNlNo6z90L3n6KeVSmJPnWs02elStBGTMkX5iZ3901VMq4anjTDfJwlueXh4eNyI6OUnzMPDw+OTAh0At7aYxnLc+HkyavRM0/pCwtrbIDAM6BjYhkZ6CvcdjSdhnGMntJ9Dhk2UCZMWyfSZK2Tm7JUyYuR001KSTvslmgL3BMgtg+3q6gty5PB2c1C1acMrUnrumOXD/Z60p9FgZdFyoKVGkz1m3BwlwHeYthvyDiltam4Ihe4C8dDaookdpsS3qHh0Z91cCiBDRoJD37sjIJDUb2pKpmnb7WofeXCb9YaYGS+cmWNaS7R5ThMJ6a1vaDVy8dOXTskTL56Ug8fqTMvmHFBxhvxg+pylBHj0sFS5dVaeEmHWPUMWHEkUM4F9ac1ZefGdc3LgWK0RNcI4OCIMWUNTOW5kupFZTEUhzSVKLHL1HkQcQEaJg7dkTFNxoMSaVkx/ba2mxiX9kKgGPmsUqahuUdIbJ3On5pjGFy0yIJ9wmQD1TjyntXONwHU0wOaxOuRYiQITlvKi+UTbGpD4DAtDVGQLz8PC6w1IJlp2zKUxOScO5rOEpZ4j4wA0lDVKrjHzRrsNCEubFg9EWxpn360v6H8IISTv+BklvgTXa0wqYFIMccM82dImrB6YL9NuFUqWAeVKUZkw+4bQUseAuqA9kaVNM0Fzv3hOnrVJjJbXtoHSw8kNaD/yoQ/SfvQ17XnWpokqB3kwMeGcjwGKwUQIMuEYizXUOKD6wbPHzYnYe5vK5HRpQ2c+7ozc9F0cqP3o+RPyg2eOyw+fPWHHf4YOCO8T2s+ff/usre+lXtA6B3XSJTjlJH80vpheq0hWx2iGB2kd0j8786V8zfoeUjKOB2q+hyXl4eHhcUPBE18PD4+bAzpYKy4ZYw6sUpTEBYQ3GGj3F4THdBgHVJhFjxozS5Ys/7wsuOUhGVQ8xrSVaC1tNHwFwPZD7Kfb1tIsxw7vkDdXf1927lhj+9qi/b1U8gkg8JQBEUePniULFj2kJHiuJCWnSmMDHnIhPt1Htmh3uVasZSwZPE7LnqbfMYvtO3/CQNJTU7PMiZaNnKMCohcniSpHf02dEROih7dfnEHhKIn8yIJ7EDG24sFb8l/+yz75h+8dsr1O0V5B3gCaNMgXmi+2tcHT8rBBKSprsI0NgPBAGnF49K0fHJJ/e/Ko7DpQY2ax5B8J8kazO7wk1YgVBAwHWKxVRZPbSQD1ZNq/+jYlSAlG3NHQ4XXX1qfqAUkK76bEhFhBXEhv5a2FnaQVs1+IJ3EiQa1X17UY8XUtEBs3QOss3rwJsx6VG9wjD4oOMcPB0YqFhXZG84fpMNs3ReZBnTe1tFl9QMLZi5Y4kH6IFgf1HAmIF3WLBhL5ARb3tnVQbpKRN9cduUu+aDnZmgkTXNqbtcGYq1PnnSRT4zABQt3ivKkCwq+AmGKGjQkypNyBPJgQqalvMc082vqSAiY/IH4qvx7I3+2VoXHoP7QVxBDtOKAukNu0+xB3uxoAeTFFR7MLGceE/q315+Vff3pU/u+PD8ubH5yXM3qPfF25AWXfe6TW+vL/+dFh64f//MPuB/G5v3N/tcTHxkhxQZLJwOSFSwrZ3PZbJ87UW7uQD2QX52zBhE8osF5HXqwbkBWTcb5Hvh88PDw8bhSEv489PDw8PnEISFus5OQUSeHA4ZKdM0jJKQTp4kH4pSAgWDqITkqVsePmycp7fkVmz7lb8vKHKDFu0AHyFTR9ZqCp/9ny5/13f2Gmz0eP7NCBeLPExydd5kAU+SGAcZKVXWDeq5OT0/R6l0mkg/uelp4lxSWjZeSo6Vbu/ji6sskFlS8tI8c0y5FpXwS73UcYBeQPAjlySJpMGJUhJQNTjPRwneqAcLJulm1v3lp/wQgwhCddiQhOmZwYhIcIo80aXpwqkzUtp2V0gEDvPlQjT712ykxSIauYjoZrMMOhSUpOBnv/JkidkgbyZVubWROzzemVqwOywMy5SkkFpAOyhfYZ8oh57tbdlXL0ZJ2ZuBKWg5jIDGFBG4lmGdJCkpRhzYcX5IASJMK4PABlgPRCMAHh2Y4nPzvR9r5NwBTW7gSEsaUVqwIxc+ChxclG5Cg35s9rt5SZ9tE0ngr6H3HYxxYTZTwCY04M4YIU4uUaj8qQVRBebWgTSfPkmQYLG5ST9brxNklAXbjgyAwJw2wZ4k/X0mLZRAFbMOHsCysJQDqUGQdP55TAkwcgDvWVp2Q/6AdBeNob8nqhosWcndEWlJ8+RVw8PONFG42wa3eXB2tqMVO2SQVNDnJNHo5ch0QK6knD10HGy3Gg1WrXSI910ZyRw5U3EuQXhO2yBoh2AGSgPji4ggguZcj2Bc0fU2fqHI0w7cxa75yseKsjIhAa2Xk+2DeZyQO+I4eHh4fHjQhPfD08PD7RgHihcYT05ucPliQldww2+yRgfYD4AamOMU/Eg4eMl6nTl5qH6DFjZ5tJsWlWbcj50YC8TsNaUX5WDuzbIBs+eFG2b31Lzp09bPcg84S7FFA3VAOyckCCe4NbIz1ay5eqZe578oD9aBPMG3R2dqEkKlnuK05QhL7LweCcwT/egPFUjPdmxvyuthmgnzxbLzv2VRnxMU2kkk6IJ86GcIbE+l7WpLLWEvKClhFzT1tTGkqHM+sxWYMLiYZImXmuXkP7GNmN+A7pZEugqWMz5WuPDZPf/PxIWbWy2Dwnm7flEBOilBAhyIdb00r52dqIdZ8/ffmUbR8DqXQgPNpYvAtDatz+xJD8jTsr5MPtFXL6fGModAD6DdpryCLbNrm+bwRQCQ+TAeHmuOYhuKVDSXGCkbe05MDxFMSVOtiudYq5sQzoKgdpohUlPQgUpBJZkf/JV07Jjv3V5sTJsrb+HLQxWlIII9pWtKfcpx3RQrNNEAiiBM9soxJfyoDGEjkh7Zg4Y9IL2XZVBYGEqDuC6bTJtDsTG1mZmCAH2ngAUSQ98kDjy7pnZIH0faB1+vTqM9aPINaB5EEexMEBWLWSfj4D4sXHs6dyvE0YuPqmyMhEX6P+6ENcC7YgCraPCjS9LofusLBaOYTr6eC+i87aXg4DIoSuuzqHAFMvhGGv66KCZLNMQF4LruHpq0yW1NQRVjteUBQPDw+PGxKe+Hp4eHyiAdFifWl+4RDJUvLF3pv9Q/TBZyRIH4ILicQMeNbslTJvwYNSNGhUYNp7BcGAODEpRerqqpT0vinr1v5CdmxfI2Vlp6W5qSE0wO6f3F0I1jFTDjdA7wloeDFZZq1vbmj/397ikC6kt6BwqGRlKfHtI3y4LH0BkkRTQnoKchJswO9AFmhSTykZPKqklnAQTrRvrMfEHLhaSQdauq17tS6VlEFiIW22jlXjI6cREP3MelpIH/u7QpQgpseU0BmhUrLjiIYD8dFCYu77/319nPzJr46VT60YZGQKgtNFtoI2RcublRFv3nQh9Jigvr+5TF5975zl7UxVOSCTkC+cEKGdA8gAwX/tvdJOT72sSwVo+ZAHk+JSJYyY/QKuQQIxR2YiABII+IuTJ+QoLkyxyQLqGlK7c3+VvPzOOTl7PiCdlJvwoeJY2TLT0NQm2A28Fm/aVSlPvXra1uTiGMzB4mlENIlMJgSELZAVkAaE3H134al76gTyCBFjwmDCyHTTXAea7yACsrG+F4dPnF3/oA9AljHtNnP3UPrUK3WQrW2Appl1wPQViPtbH5yX19aWGnGnLRzIg7rGbLm+ER8AQR6ciY9Xbuq4swyh8GiQkR/ieRFCYT8K0PpSF/R5I7J6DSpL/tQP9Uc9Uie0LX0eqwnWpjMB0iVvoKHGAzWyhj9jHh4eHjciPPH18PD4RMMIjDKftLQcW5vaO/Fi0BirA1e0QYH3ZCM//QJrRVvMI/HI0TNk6YovyISJC42k9IdUXgqQCzJfeu64rH//WXnu6W/J0cPbpbWlWeVmL9Gr82qnHKSfkZkvw0ZMkUIltIFjsIuJKtdampskJ7dYRo6aYRpi1j/3VA9cb21rkfr6ajPpDtBz3ZMMA3zWgRrRCgP3cBh1AaJX3mxEkzW8mOf++PkT8uwbZ82h0HefPGrHB9vLbS1knhJoNHQORhT0XFkTeDcmv3glNWj4cJiFYyJHCCK7CTKgqYVwcqDpiyw71RasBU00bSXmrpC097eUy76jtUpuk83hlvM87A6IlRFDJTYQUAj5OxvLzMwZDTBEJtYJpCe0dux7W1beZKTHEtE/pEt4NN8uOLdw5JSYOEDysuPNORMk+OS5Rvlwe6Ws31pupB5yaJNI1JGWi7pBnhTTpgdbQ23dE4SHXKFVhGxaPpZJMHlxobLJzLr5brf0GtUE6U1OCkgbIB7hIYyYO/OdPW/x5jx9fJalT/0RF3BGW4uWFo/L7pGACLKtlE0maBoufTSftAHrpm3tr96jzSG9kF/TjCthdm0ByMPWy5Y122SKm2SgbQpykvR9Ezj2cuHREKPdR/PO3tN8DwfhaE/IZjTQX5y1QE/gPibsRXnsDxwQWQdyQz6INxpfLjDhg1afvaqZEOiqEUXofrm2kZUPebuL7OHh4XFDoeuN6OHh4fEJBQNS1q+yLY8bWEcDA7u6ukopLT0qp04eMI/KhCceTqYgm70BssdAFy0nWtGp05fJpCmLzVlTf9bD9hfICbnFwVVlxVk5cnibrFv7tGzc8LKcOrVfB79tEhefYGGuBqiPYcOnSFHxKCsza5px+IVnaI7GxjorL5re0WNmyvARUzVOz9reYHIBz9utUldbaW0QXLdTVJAUt1k/i3bLgbTIB3IEQUUbBxmAzGGyuX5bhRLf0/Kzl0+Z9nLPwWpbc8k6RwgD4Rzsk6bF2lUjvpo27QuRhQiiYd28q9LIr8kTJi+f6XfGI3robxA5tIxoSSkH6WKyDFlkXayRLSWL4VpGZIB8uXKzrREOu/YeqpGq2lbT2qFpRE6AHBDwYP1qyEFRcMfSosy2XjkkPOWgm0OGIYCQXMqHefPuQ9VWD2hFkcvB4mh8vDnjaMoIqtb1hh2VNkEA0YQMssVPJzQO5tdsuQMRDHIPtiZC+52pR3JSSIOr/2lXyHS5yo8MccpyczLjZdyIdPMebSbFoTQAMtQ2tJpnarSxrnyYAxOW9jYNJukruI2WlkmDxPhYI8tMbLy78YJpjdF8B20R9C/C06/w5kyb0Yfc64G9gZEtmMwIwjvUqew4DTOtfFh1MDGCph2HaGjzrTBhBSIsEwfUjfXx0PVIkBXtSTjkTQzbtxlYX6hrNTNr6gTv2eNHpps3c7Zdoo47oWkhF/2fPkCZu6fm4eHhcWMh7LXr4eHh8QmEDVKVLMS5NawXDxkdWYKwnTy+1/a13b7tTdm/b4OcPLFXzpceNzKGRpewHD0BU12IJ9rlUUr65i28X0oGjzXiHU0z+lFAeSDkrUqAkff9956SHVvfkjOnD9q+uYGDLWS9csNVykD5BxYNl6HDJktxyVjb4xfnYZiSc7CelzXVk6bcKmPHzzMzcyYNenP4Rf1D5Ktryoz8BuhbblozskX53qYDdsgvWj8jA0p4GPSfVRLDOlhzAnW0zrSGkCAi2ZY14VmGPkNSIACuKglTrwQGU+S3NZ0zSmTQ0oX3CwgExI64pvHVoxupCMHIpxIOiBzkdO/hWnOkBRlEw5iSzD0NqNlTDggQWmeIrRHBqhZbd3v8TL0RLsgyZycKZ7SZZRVoVltMcweob0eQIDxhoptM5BFnbRaYxlJnR07WG7nNVnINKQ4ndMSHiFPPkCSIO2QZ4lmQk2hEEFLrADFtalLiq3VXVhk8V5qVkU+07xB4yDcgF9KnjtEOQ9wg5Jg4Tx6TIYOLgq2nkBVQFNoagoyHZLT/xEdc5M/UeoWEE8eVgM+0AxMKMZotkwRMKOw6WCMN2odsbbjGdebMgPbF2RXEGNPhII9Ac0wdEZ76cAiIMl6mm60/uP7CdfLGFJ6tqYYWp5hcdugfgsWpfGjZ87Uu6QPOiVck3GQKZvOsew+fFCItNLhMSuDhm/Ygv+kTMq2NKJurQxA8k0xitJqmOiSuh4eHxw0LT3w9PDw+0egcxvUyaMN0GNJ14vhu+XD98/L2Gz+UD9c9L6+++K/yxI/+XJ748V/YHrqVFec0bFy/HEm1t7fqwDJJBhWPlsVLP2sOodragv2CrzTQ7CYmpJh8OL166flvy5ZNq6WhvtrkjLUtlq4MnPyUDWL72S/8mXzm838mD676PfNsvfLuX5ZPPfL7surTfySLFj9ia517GqQ7GOlRUtxQXyM1VWVm7uyuXzI0K+IlKoHC+ROaOogChIDUIDhoUCEEDPTJApIEQUX7aSSYZBA5JDaaNgiTu2YkS884WIIcbdmN1rc90CAqSJM1xhBGSBHrWyFgaB7JK7JYrkvg8GjLnkpzpgUB5GBbGoKHghj4DDlFe3j4ZJ28t7nMSKmRJyWNaPocgSEcZTulcoSvQ2WrJMyJZynxQRsbaV7LNwwG0HyeVPK6eU+VrT2mjBBl6rB7jKAc1D3lZo0ypBfT4kH5iUaw2TPYoCdIOyQQrbzbYxeZIdRFeUm2RzHaSlc3RpS1HJVK3iv04N7Sefm2jppygyB//aAHxLK2rs1Mo/nMPdJgy6jRQ9NsvTFhXfoG/WzhVI6jp+qM7EPOIbEQX/IJlcDOTIZArpEfE3VA+6I1xnzYiD4BQ3lwgizjoIs8TFYFjr3GDk+Xz9032Ig8GvJucilitB/QH6jPsCQvgr5ibBIFr9WB0zIncRAHL9qYxjOxAjG/ZWauTBmbqf2i+3AQ2ehCDc2tcq6ssdPiwcPDw+NGRvc3nYeHh8cnDAzEIWtocyG3NhKNMn4jHASY9aWVFaVSU1NuRPL8uWNKiPcokXxN3l3zU1n//jNSqtcAa4F7MicmT8aJeDIePHSCTJy0SEaPmaV5BCbKVxqsY8a8uLq6zLTUm5Wov/P2E+YBura20syT0RBfFpmMAsqBSTeaXTxaY848esxsI/gjRk6XkpKx5tAKb9E9D9MDsN0UJtLnzx9XWctNs95fUJrwEjknPilJMeb8CdICnLaVe64KcI4E+YIo3jI7V0oGJncSQwD5oL5yNQ3CoC2DDDjwHTJka2o1nssbgoD565vrz8u3nzgi//rTI+YcCVPkSLjcIKeYwEKk0SI6J0wQ9GhtBpnH6dDBY7W2NQ1gPS5aQWQKJ05o61jXiYMqJiEg6XjxnTUpy4ggeUHYIgGPZ4ukIyfqLD7xgJlAY36tUcLzQUzqBG3ptr14fm62sPlKGpk8YMLAwulBfmhiTYOr9WITE3oDL91L5+ZZnYaLhNk40bk0dFCyLFLCNndqjjm3IsEg5S40twTbN2HqbqRNI2NSTpmnjM2w+guX3RBKnz6BF2+8ZGM1QDuggU6ID1vzr2fW42LijJdp0/jqP0grGlQOtLT0O5eNvYe0zMhFXAg5B2uU776tUJbNLzCNvWURWSCNy5ZDOHNjP2WzQAgD9Ucfguji5fy2ufm2n3J4u5Ik2mzSJ8zS+fm2dROTQ9HAZAgWE7Q95NwV3cPDw+NGhSe+Hh4en2gwUMU8t0YJYUNDjX2/eEzZbqQwK3ug5OYVS0ZmnhG2eCWLCYnJNug8fgxt8Ivy3pqfyc7ta+TM6UOWnjP9jQbzUKwDz6TEVBkxarpMn7lCcnIH6eAUjU7kqPujA+JO2niZPnp0h7z/3tOmqYb8QtYbG2st3yux9pd0IKgQVv0mSUkpkp6eo0eufQaBt+uezZsdqD60vRB2SHpP9RkOglCDaC7xvtsZQy/yGfJXMjDJ9sdFi4u8DOQhAs4jMY6dIFrzpmXLPUuKpKQo2QiEg2sjyAiEAzIGYYJggOLCZFtfyjpTtJmOXJMH+/2++l6p/Oi5E/Kzl07Jui3lRiJAt/KFPuLZmO2X0NwSDo0kRBaT3mj1AZ9Bc7fvSK2Vi3W9bAHEVj1o/FwpKAL3IVxoTDHnpjxLlBgtmZcv2Y60dxW7E1xCC42jLdOIqywcaB3Zric8CiIiJyQTDfHhE/VG8AgPaURbGa4xJD8mHjC9hphD8EdqWy1UQnvr7Dwz86adwkEY2vQ2JcYPLC8yza2Rdg0Xxu8MXIO0VlUHnrfx/D17crbMmZJtW1aRf7hZL0A+rmF+TftRBuoM0s4kCmUObwrCssa6UtsOwk//QIO+cEaujB/JtmmReQSTcNYHlbjieGqQ9qF7lPTedWuh7fWMJp174e1hsuqBBcPoYWk2QcP6Z8rl+jNp0wcw/75lVq5pcql30nJpAKwaeCbQlj+wbFCw9ZReszoM9V9AW9rEEMS+SokvDsIu7oYeHh4eNxQ88fXw8PhEgwEcBLSi4pyRqmhgcIoJc1ZWgQwZOtHW5BKvIzQS5DNEGK1RZeU5M4V+9aV/lUMHN5tTp1glmz2DwWmrZGTkysjRM2XajBWmJYUUOmJ1pQGxxRQZUr53z/vy0gvflmfx/HxkhxLVBh1wX1nHV5TDrW0OjkvzYt2mBLqqstTkY6umvvYTBgzCaTdMZTFndbm5Mx6Hp43LkrsWF9qaScigI1kBsYwxgsJWQ//1a2Nl6tgMSVUS5YgCgGyQD1pUtHJ3LCo0Akd+EGC+Q9IgGE6bSRy0f4eVwKKNhchAnHD65MKEg75FHphCs0US2jW0gBBG87hsWsZQYAWfqVrKcFTz2HWgxsgZZqsZqYG2F9k6K0LDs7UR15328sEVRfLY3SWmMSXp7uQsyAOgIT51rlF2ax7ERR7WobJ21Exou0czjSyk8YASZciSaSA1b7TlkCsHopEHhBvTae4NzEuULz80VB65s9gIPNfD5YJYMhlw25x8efiOYiXtBWZ+zhpUtJ8Qt/AuR9pxmm6itjPri+dPz5Ff/9wImTg6Q++GChgBZIJE7j9aYxp7W5+ridIvrI01QPjECKnwjT7DhMOsyVnya5rHjAlZobvdQZnwtMyECYSVtcmfvbdE7rx1oAwrTjWiSX7kYeRX47i2oC6oR0yhP3/fEJtsYZKB/swZQjt/Wo782mdHyOfvH2x9DoTXCXmybvquxQPlsbtKZLbKyyQG2nFXh7zyXJ5cY0Lm3Pkm7dOB1tzDw8PjRgaLmdybzM4TJ04cUFdXN6C5uXlAa2vrgLa2NjunpaXZOSEhwa7pwGZAbGxsDAefYxR6Paa+Of4blpqHh4fHdQLThMbHS17+YCksGhGMViMAAWG7HbwhYzJ86uR+M0kOiElw8JpknW5jY72tn8UcGoKXlJgiaemQiECjEw3IEK9pp6ZmSF1tlZSXn5Z2zac3jfFHAWkiC2VoaqiTuvoqJZfnpaL8jJH1tPRsk+fjBDJSL8h1+PBW2b3zPWk0rXx0LWc4qGXIDSa3aMDQ/hElPBqkh+2AIBoQBjR+85Qc3DYnT5YvLJAleoakDCpIDkhOKHLkAJ/vaBYhfSNKUmX2lBxZpsRr+fx8GaX5uvW/yANZREP65roL5tGY6xBA1rgumB5o4cjLdRPIFKarEFi8IBMXwoHM08dnypjh6UZ4ICUWPkQIq2taZc2GMjOnJn1MbDFbXjAjJzDvDhWBIpEXpLFY64nyL1+Qb/WFEybrryFZHFwcJgrwMM3WT6wnJg3I2qJZeTIwN0mJXFdUV++7D9bI+m3lsu9wrcXHURWEDNnQSEK+AMEpCxMJk0Znmmku5stoQMPbIhwQerT3HBB5guCwq7K62SYymNywaGShaScoOS/MS5JbVF7afPLYDM1PCaHe74hInq9ow2vq2uTdjWWydU+VnC9rkjatiPGjgr7DOl8mMkLzYRaJdbxcv3V2rmlRmWyBBEcDedDeaPKHa32gmV08O08GD0yxug3MvQeYA7aTZxoCjb+mT1sA4kJw0fzSDpOUxCMXky8rtD8v1Tqcpn0GeRysPsKgRdT+GuxpjYdqyswkCgSXOmVCgzi0DdewKMCBG+ulw52TeXh4eEQiLaltjZ54Q7bru8zOkUe06+HX9Dep21npZYfyzI64uDg9tXfoGKxDuSffO5qamvSdFdfR0NBg3/FnEq9jPeWqGlXk2LFgWVo4PPH18PC4KYBWMS+vWAYVj5JY9uiNovHkJcg+vGgcy8pOmfktprz6egsCKBiYYk7M9QvnTxhRgzBj5otWmBdvNPLLO5x0CIeJMJ6Lq6sumFysz70aQFaIJfLh+fnsmcPmoZp1zJnZBZKiZU1ISIwq77UABBcN8dEj22Xv7nVy2rZiop764Ywr9MtVq4N2PN1ivgkBxXy0kyjo4J11nWj5WMs4Y0K27VcKwcLkla1jkkImoy5Om/7UokUM6i64xj3IzFAlG5PHZCqBzTHCAeEOtoAJTKeJg8fe1WtLbS9eTH4hY8ho64hn5CopSTDzZdIkDn/wgvzB9golylVKeppM8wdhmzAq3Yg1Wtpw4ou8J882yDtKfDfsqDBNIlrJQYVJMndatjmrsrQV5AN5KlCiytpWyg8BhsQ4EsrfTnkURq71Qml5s6zdXGZ7BBOIuoVUoylHPvIlLvGIj8n5xp2V8sHWCjmrpJFJAEgaeaLR7EZ8NRL73DKRMHNSlhFGNMokRn+EXIbL5EBdkwbydSh7PXSs1rYdKshLlEQljyaLhoM8oznGcdOsSUFbUy7SJl0TQ8O65IlHnqzXZT02BL5OiTuW+mOGpclUlQ+tNPXmiK/LgwkK+tPIwWk2+eHy4AiXn+8QTrYQIs6UcQFJDeQKNMe063qtPzxiM/lBnQVpBvH5jEk1WxDRBykf/Xne1BwZETLrp37IlvDRwH2n3aWy2CIKr99MEtE3ATKxRnuX1gN9DI1/+J7AHh4eHpG4EYivf4t5eHh8ogG54v1ZVXVeiepJc1jV3oajlotffwxYY5V0FRYOk1sWPyLFJWN0cMi792JAfiG6OL7asP5F+WDdc5YHJtM9wQ2Ihw+fIjNm3m7OoUJ3QuerB8gk+wlDeo8f3SVbNr4m584e7VXeqwnIPqS3tqbCto06eGATV03O/gDtF3XJGlQcKUEccZYEMXDgPiSRdZgQJtZoOq/NeOttbG4zsgFM86qf8RoMYWVNLIN/B4gCJqEQmYAkYR7aHpAM/U6+aM4OHqszDenh43WmneOeJaPZoAElD746kA6m0ZA3PEBzk3whjXgvxlswYRyQE1mOnW4wx1BoILmGKSqeelmTSZkhluGAxLu6gdiTJvWDdhmNsSOkAHm5h7kvRJDvyITTLa6xB6yZ5Yby4C/h6xvYh7jJvDkzZIEYU0fnlVThHOkiaBzkd+GQG2A5QXnc3rGR4Br5cR8N+RZtf4hZOLhPOpA1ykoZXT1SVlevLn3qi7qoqGmRo6fqrS4pN/edOTHRw+uVPCgDkxu8JrryCCYnauqCtb+0Tzh49VhbaFDawoH2/MVrp+VffnpEfvryKdsjmmvUj0uCPEmTvABaewg43+nnrg4Z3SE316LBpUffq9Cy0teoF8oMkJky46gsqKfuZfDw8PC4EeGJr4eHxycfOhZkvW55+Rk5eWKfDtp1UNuDlhVympSUKiWDx8nkqUtk9OiZSjQY6Ef3NNymJBrtMGa6mze+KidO7NFBbXyP6SNMalqWDFJSjQfkzKx8HfwGXnmvNhi8Uo5gzXGelVPpT+jutQOTDnFaR7W1FVZnRw/vMO16cO/SBtgE33O4Rn7+6ilZs+GCrfllvStaTkcYKCFnBvWY5zKoh8hBiljjSDgIHWTjb/9tv/zLE0dM4wb5xATVTEJDYnF2B2lgHooWEEdOaAq/94tj5qAKIuKIM2fICtvC1CsRcQSU65AKiCRkC2dV3OE+xO/E2QYjJppbZ54EIG00g5AisoBIQarPadm5Dgmk/BY+BJNX/2DKaiatWhGQ7effPGN50+9dHhzIdVoJLBps2oRrOGqDMEKGIPmufikH8Vn7DOnFOzUaWfJiD9z9hwOv0MhOWOI48Jl0CEtbEH7r3kp5evUZ2aTED5nDiR9nZ/4L6X1vU5k5DkNTzt7NEGmXPGdLW+uTMrO+9cCxOtm4o9LWR7OW2syqFZwp27kLjWFejNkKbID1qX1HaoxExuo1164OfCcceTCxwrZPb31wXp5766zWYaP1n/Byc6ZcyEoc+uSeQzXykxdPyur3S20PZCZ0ntO2YY9m+gJl5gjPmnQoX1d/DtVhU7ts2F4pr2taO/bXdNZBeP6kBT7cUWH1GJk27Q/xpV/rx864Hh4eHjcyvKmzh4fHJx86auMfg3PMfouKR0tycnoPgzkIgJKZhCQjqGh2K8vP6qC3XkkuTo26E1o0lBDj+rpgzS+kNzuHbXySLC8boUcAU2o7NG20xOVlZzTPyxtZUqbQh+BzWH7R0kT7jffqGTNuNydb8X2YOpMGZQw05F2D58sBaTBARwachB3cv1E2fviSlF04adeiaeH7AlvGsB0O5AQtJPIaMdJ7OHWC4DHoZx/UgCAE8TDLhXBCePccqjWC8dRrp+WNdedtb1zWDmP2CZmAOLCfLp9pf0di0JCRBk6p0Dg/8/oZeXP9BZMjnOhQvciUmhKskWWvXf3ptPTY83bb3mp5fV2pEVCIEL/GZmigCWBmixkva1MJD1mDEL/63jkjSxBQ8grMs8VIP+bImMNC7Ck/pIx71AlaQNbFsnYTcvbKO6XmCImtb1hTChlrVa6NkyqIPNp01npSdxAgtNhsf8PaXcydrX5Vruq6Ngv7zocXZH/IqZeKZbZr5ImpNTJBDJkoIJ7VkRa3vS3YNgfyyrpo6oJ6JN7ggclmwg5ppR2om/rGdjmk5PDVd89p2POmKccsmPQxl6a8seSv4al72poy43QLM3TW7zJRwNpu4tBnqJ8jWv9rlUhv2llp7UoZyA8NO+mw/hiTdcpAn6INTSa9x8RGRXWrHDxeZ2ti31h3wfZkRp68rGAPYNIjjuuDeCTHnJh2xAP4C2+fkyPa99A8UwYcnqHBNcdoKiDXgjYN8qZ/W5UgozYO2v5T2p+Rn7ZjH2ImTti6CBNrtmNydVit5TtwtM7yZCKFNfC2/lzTp+/RV+gjmK4fO11v5bO4Hh4eHj3Ar/H18PDwuE6AE5fGhjod5DXKwKKRkp6RrS/HZB3QMsSLBAPddiPH6Rk5kqYEGK0uZtIQ4UhAhjDdRYPJFkf6TpSc3CKNn2HpRII8IXlpadm2zVJFxVlpbmrQ64GWqf9wsqO37SpHkIQjXl3pkS8enQsKh8qkqYttn92AbEarg/+fvb8AsOvKDnThVbeYmUHMzGBJlm3ZMkO73eSGZJL0pDsZyLyXf+ZNMm8mef8/9CYw6XS60+BmcHebGWVZlmVZzKxSMTPj/de3zj3SVamqVJJJkveSj++952w++5za315rr+2JBwWaxpUUawwBPtEE0k67dnrm4UA/Ewe04dWKAYoK4IKTKLahAVpZ94rzpMgQvCLcDsyYATsA6PEXq+Rnz5QbKKDtA5YY+LOf7nHT8g3b+l7fM7FBpKYzOCjS1jFocPHbl6vk589VyHEFaA94/bb3hCYGLgA0oLdEQQQTVdqCNZSYtx4/22mmu6QP5GCG3alwwhpPwIl4wGKNlnvngWaF7FrT2FJ3siIecHKqnC2rxNaestYXp09UnTqh0SzXOFvfb5Af/LZMnlJQB664/TjfYr0tgIZGF+BBi4420PLQNPw6tWq9KRfestEwUg/2+qUeh062G1RaO2kEIBpwBvCB9gIFWSYAfI0ja6ppR/bN/c1LVXY/WLuMN2lMq9Fes3YZz8zcw/6+oAH2M2/UaPmqTUvOeTTN3Ot8hXFAnjJTZzS3NQrUb+1slO/+utQ0qscV6HAONq0kwRyW0a6A7jaF3qderTHNOf2Ee8m9AB7RAqP9pC8QB3gnX/IAYOlPrIcmj5e3eWuEG5o0jtYd62MmCuLjQttA6W/uBf30jffq5Tu/KtXPBksfoe0Q0kb7u/tIq03uAK6ANJMAvgaXJxfzebT/R053yi+fr5RfPV/hOUqjnhqP9OhDeCfnnlBe1u3+7mXuV5utVcfxGhMM1InyofHl+cC5Gdpn7iPt4cSJEydjyfUAvrzF/DeZfT7yyCMR9fX1EZ2dnRGakAFwb29vIDc3l98BBeCAZhQYGBgIaMKRmkGkAjEAHKlhoxo7E85aak6cOJmwsNbRTFBDXn5xvIR3YbSCV6MF8+WSdAO8FNh6hXQ/fYMY2iIhIVkWLNooS5dvlilTF+nAW0d0jPRGEdqLNkSTe/TQNjl44C05e2afXkHzcikA0860b1Z2iaxYfa/Mnr1KvxeF2v/iPGh//p3R9PbteU32731dwaDXwHQ0IT5lIS0O7l681gUHVRzJKZmad6ym0Sft7Y22LVBvT6et6cXM2+Bc+1JGVoHMmbtWNt76qKSl5xi0jFZ/wtJnysuPSlNDpZUXDXFmVpEkJKZa/SkDkE+5RhWNY9pi/Tc41G9rrMtKD9ma3gpN19ZbW1wPkj6IUAXAD+BJV0gqyU8wbZ4N5kOQACUQDg0ecNbS3i+Vtb0Ken2mXSScQYeGsf1bNS5QUKCgA3D4AIgAJX0DQwY3rAmuVYAkXR/oRgr5Epd9WCcrMAJpnGP9K+uCKQtriH228NZbRlj+aIlzMjwnSJifAtAnFWo8h0OhCCpWN43HnsPkkZkao33CKzPlRXtI/PqmXtMuA6PUiT1uaS/yAQK7ewcN5AD/85rPUPqUjzSBd78eCJ6Vgdem1gGDfL+diEMfS1JAzsuOtTjAI+DGNQ4gsE0Brby626AT7S/xmRzA+dPU4gRrf9qDNsb8GnNizLqprz8hQdrUA603v/06W30UftHkU3/6Gtrt2VOTJA8nXRqWMjORgMaW8hDXrwN50vbs5Yv2lEkI2oC2IJzfn+oVEFnbDbBzjnTJh/C07XmwDKXJhABabspFnX2TaF9oG9O0ajpotAu1H9KnmZywcASlfbUNgFlMzdHOYv3AJANtwwQFeeNQizakTmh7MeNnMgfHYzj/mjklycufNtZ4PdoG7D/NPtT0b9qHsjtx4sTJWJKb2vdX+jGox4C+Z+1z5KHn7VPHNBed098WXscU5z85p0A7pJw5FBcXN6jsOaSsOaTsORwbGzvc1tYW5LO5uXlYrw8rlwbj4+ODyqq8ZmXr1q18+ocJbzH/TWafDnydOPl4hYE/TofYXiYxMc2Ad6C/T9ra6qWnu1NhzVtjd6Xip8v+sYAKEA0UtTTXSm9vp17XEdunTKizvkQlNS1HVq2+X5atvNPWuUZEACGjt4cHjJEGaceP7ZCdO54xgMOrM206Urz1w1EyZdoic2A1f8F6idH7wD0Mh19+A5doP08ef19ee+Ux28uWV3H4/faBl3LExiZaP4mP10FqdJxpojkSk9INYmNi4rRceo9bag3W2XKJrZMoK/v3duq5gsIZMn/hzbJw8a2WDhA9mpDfQH+/vLfjaTmloDo4NCBFRbMkJ3eybd0UG4tn4Fjrr2jOCX+RaFUpNxr2vt5ug/Ca6jO29/Gpk7s1X4Uujf9BJnZGE5oY2AEYgAugwFqd/4WalQ/AgYE8g300wgz4RwpxMTu1tEjnwu2zNIjim/qGQ/FYQnygCsC1CQcVABCQIZ3R4gMcHOa0SP+j3JSZrZpYbxpWpPPix6H+dp3/adokT3zKiyk3QIWgMSQ89aRY3ErKg7bYB7VwoV28PC7Ug3C+Oe9o9aD9rC01nt2TUJkQjWrlAmBpD4M6Fb/9rS76HeEK5SYseVFW0jpfJg3PWmQ/fcJbnUNx/DrTNsAiZul+UbiOpcBogEcY2onyWzv5J8PyIG1MwfnutwH5EJ624lm2eCp+HO4l+fp1Hk2oC2nQFkND3j0amT/vDL1lBuTcX/ozZSB/79565SAuMAzw3rsxV+67Jd806lynDYk3qO/J1vZB+clT5fLzZ8ttsgDN/DhFdOLEiRMHvk6cOLmcBHUwNSAlk+fJ4iWbZO78dZKSmiXNjdXy7jtPKRDtNBPb0QDrcgKAlUyaJytX3yczZ62w9aqNjZWy5fWfyZlTe6VbocgDrE/XaIbBJ9A1f8EGWbnmfpk8ZaHExiXYnrrjCZpLzJLPntkv29/+nWlCx7svtP/suWtkzU0Pah6LxoBMHZzqaLJWgXDrm7+0tNs1j5HpkhYeoD2HWxtl0pQFkpqaHQrn3T+7lSFhcOu/54H9rq5W28qILYMyMvJl+oxlkps/RQfIMXr9Um0t/YJ2YsulLW/8XA4f3Gr9xb8GrAKtaJkzswolO7v4gqMs/Y8ww8FhA976ujKpqyu1tPz6k7YTJ04+XgGAmZy4c0Oe3H9LnqxbygRWaAuo0CMJ9BOOvYS//cuz8tOnK2x9cPj7xYkTJ05Gk+sBfN0aXydOPiHxtHhRkps3WRYs3CiLFt9mEBEXn2DnWQ/Z1Fgl9fVlCjjhj+r44oNMcckcg6QFC2+WjMwCBa9EA6Xu7g7bPxYNJgADpHzaBPDq6++RwYF+04B6jq5oh/PvxkvEhz3W5SalZFgaDXpveEeP1o7cB9YUo+nMy59q2nxPu3lxHmyfxPpgpKGhQpr1nvtACrSiWV20+FZZtfYBmaewXlw8xzTWwDrhuKf0D8DcP9Bq4ziL65heowlm4iMnp0TyC6abJ+mo6EtNtX0hDdoG64DDh7ZKVdUpqy/gykSNd/RJb1+3bUfU3FQtdbWlBvC1NWekRiEb7S7nmLghDBpnv2967eDEiZOPSzBZx+T67pvz5OHbC0zji+ZXH8ZQCE8AXzTD56p6ZMeBZjl29sIabydOnDgZT5xzKydOnIwp+txInMLL3PnrFWjWS1Z2sUED5s2e+Wisaelqqk8biExMPBM/0l245FbTIKdn5Eld3TkD3tiYBMu3SUHFS/fTB77Ul/YESIGxNIVAYJb1smOZOyOAH8AWG5+ocRQ8FSZZPwv8YZpO24e3peXR22WaUoNlM0lOC129IH55MEtvrC83rTx56ctV0tPzZPrM5bJsxZ22LjcnZ5IBL4KG2oNjD5Apu3/w+8I1z2EWAE25ExJTFJSjLY+xJKAwzfZClRXHbT0uptNAP+X0QDvK+g5rh3HK1d3ZZibbnZ2toaPFNLw4+mKrJtrNi+N7h75UKDdg7bXzxebeN5LYPRnytewX6sl5/Rtqn4ibHHDyYQgm4vqY2hrx9cuz5JHNhQa9OD/DfN7M4fVV4D9uOqSzteNHz7TbPsJlCsC+Iy0nTpw4GU+uB/B1f1mdOPkExMBGwQEt4PSZyyQ7p0RaFS7ee/dpOXH8PYWJbr0epZCTaAcD5PFAxRd9J9j2NBmZhTJlykLJ0s+2lnrZvfNFOXp4u63TTE7OMAdPpDeBJG9oQROJU6nysiPnzXBp67HEoFLDYdbLHrybNv++TJm60CYaLN6IBuUe9ikY7t3zqgLk+/q9y9IIhzoglZc1a3SLSmabx2muszabiYvNd/6BOeGivwDqmD17fw8mLtxr6sdaXzS5PlyNJTrMlW6F1uqqk7YePFLrcal4Js8ALRM1gPHIw9dIh9d3LCEtHGZNNPz1KjZ5oPX0JgEu1JPf1J8247sTJx+G2N+EqAi5a0OufOneIlmxMN32psbbNdCLg7YBFvCGCeuRcW6GE6yQMYoTJ06c3BDiXmlOnHwCgqYM6M0vnC6ZCqcM9jE/rq87ZzCmIQxwWCPZ19tlvycCA5jd4uF30uR5kpFVaMCDBhGTUzz9GnQFPGC5VoQyAXRoB3HGhJYUU9qPWoAL2riy4oScOP6+lJ07bO3FvbicEA6HTpip37zxi7J67YOeh+TQffOFewZksk/t8WPvyeFD7xh8olG9IB4sA0N4TS6ZNNfSWrx0k6xYebckp2ZNqEwfptD+TJiUlR2x/YnRPn+UQh/AHPyue/9Ylq24y6wf/PM3itAPuPesLb/jzj+UhYtukZSULHM4h8yas1ruvu+b8sgX/6PMmLXSLAC8vvEpn51yctWCU6qs9Fj5zB0Fcv+t+bJgZqpBcHQM+y4PyPGzHbZtVHe350WbA2dlbKvF/tbtHQN2zokTJ05uFHHg68TJJyBDCqg4sZo0eb556cXslrWQAIenDYqyc2jbPA3fxAa/HlCnmuYQ01rMbGsVehlcR0V6ezhimuoNttHrfbIC2ACQk6cssDXOS5Z7Jr3sgftRC21BuwLcOJU6fPBtabZ7gFfm8UHPA7KgwcmkKfPNrBwvyYWFM0wbzH0kbW+yAk+w/VKlgM2WSI0NFTIA/I6SB46npk1fYpre2XPW2HpcNL1ohSfaBz6IUF4OvEtXV58yx1SshWZ7rY9CqBNHsgKg1wduleLi2TZ54123j+teqCOTF+npuTJz9iqZv3CDTXLExMaHLA2C5iBs5uyVdi0ri8kwzNFvnDZw8vEJfQZNL9C7fH6aPKDQu3BWqu3jy6uLvX2PnemQt3c32d7B5oXaLDi87aLQ9JbVeNtdhXuoduLEiZPrXRz4OnHyCQiAilfe4klzDZTQxqKZBVrNW29UlHn3xTkS0DHRgUeEwhTAy1rQ6Jg4S7eu9qx5FGZ9J7DFljY9PSGPzp/ogEahRwdnycmZsm7D5+SRL/wH+dJX/rPc88CfyNRpi8+D4UcJfLQBJrmsrT1y6G3bVginXxNpGMrlrcsclLy8qbJh4+dlqYJ7QeHMERpab89f1r2WlR2W06f2SHNzTeiaJwaA2icSElJl8uQFsnrNg5KbO9nS9ur/8dCP9QktL2vAgV4mSSjXRzXytXrrSJy6FpfMtW2f8AY99DFo/D9OwRKDujHRlZ1TbH2OCRb6D8CBYIKOdQdrq22yy5Y7OXFy5QL0AqwrF6abM6ul89JtD2Fvu6dhOXq6Q7a+3yQ79zfbFkUpSVG8ja0nssVTY2ufre1tBYo/omffiRMnTj4JceDrxMnHKD7E4UgpRQE3RaEPs2P2XGWrnOzcSZKZVWTAg4awra3BYPZyIHY+XQVc0mUdL+kCW3jm9b36kk6Lgh3m1D7kfFJCmXHUlJ6Zb9ovNN+UE9Pv9Ix8ayOvjB899GF6TFvt3PGcrcVl+x/yRtt6OaEeFDMuLsm8aAPAOKPCORkg498bYBgt/q6dLxpgo2lGws3OmfCIS0gyr8tMXPhxPy7x8guaCffkqQvMyzjQ7mklJy4AHVpt6ojVQfhBG/gacaAX89+Bgd7zeRgA9mHi323AyHni2F7AgGEoTQCR3+TlCZr1PrOSCM/PD0c6Xn9C0PZ7eXuWFV2mlefzorh6jTCehj/8WfGsBXwT/YvyCsUhLb+udvT3eWmhvT9f1i7p6++2CaDwOz2kderv0/azNC+kTbuwFdfF4m2JRl/zyxFeHvK80EZObnTBVBkvzLmZcbJ+WabBb2yMt49xn0LtmfIu+dETZbJDoXdKcaKkp8ToM+71bWC5o3NAqmp7TBPMnsXnHxknTpw4uQEkfERtn86rsxMnH6V4Tq2SFHinTl2kcLHQgAjvuWhmp01fqvBbYhC2Z9fLpnUzrdBlRx+eWa1nPj1Ppk5fYr9x2nTq5G4pLJplewUDmkePvGtQzYCdMJdP+6MS2iLKnDhNnb5Y2yTD6mp75Z7eZ46VgBVY7KMuo29OzAQEGcbExpo37Kio2FCI8QUIooxo7AF4PCeTTj9wo+0MOHGdulA/nEVhzmuAGx1j8X2hLKbttjqH49DHJzjrio6J1yIEpKurzSDKqyNXx7sXQBjOv5Jsn2DWrWK6jRkzB32TiR0chAFxTA6wj/LMWaukZNIcSWabKP2HCTkTNcAuEyCYAGP+nps31Rx9YRGA9jQru8jCUD4E0/Bp05bIjJnLQ3kulKLiWTaRAqQy4cPkAv2MMrIvMqbqmBkD+KSLKfJkPUdZsZzAIgMAHsDkO2SFALSiqWU/ZZzTTZ+x1PIr1jrgqI72K9R8CzV92iQxIVUKimaYGX9B0Uy7jiRof4nWPgasFxROtwkgJq/qas+ZF+6Zs1baO4K0CzUe+ybjEbq7u83uja+Nz9C+Sjja26835afuLCUY1PIC9pTlk3venXwcAtzisRkPzneuy5UZk5PsvcNdL63qllfeqZOnXq82OL5zfa7MnZYsSfE8E56WuLymR3YfbpW9R1ulu2dInwunH3HixMnExG1n5MSJk4uE55gHk311pzCY1YFpUAfh7HmKaTPbGrGva+mZfXJw/5tmlsyA/HLig1dWTrEN5AHdgcF+c9hUfu6IzJu/zvJCA3Rw/xtSW1Nqg38e+09qIEy+aPd487AvLdpeAKNUoffEsfdsCyYg8OMqH/mQX2trvYEU5stACGujL9bHjS2AOiCbmppjEEaa7HFrAA+kqABPTDoAfgWF0wzsyPdi+WSAN1wAc+AV51Zmdq9wZgPoce+Hd61I+x9a7423fUkWLr5Fps1YplC2yvYhZv05mlCzRFC4W732AVvXinMrBIij7YDVmupTpnW+5/4/kZKSuQqYy2TRktu0P6+3bZ4y9TmqrDxha5Kxclh904Oydt1nLO8ZM1coaK4xR1GsG25rq7f17rQ/208B0mvXf1aPzxhMU69lK++WFavu9tbaLtpoMIkTOpzO2YTFeRP2oN7jLLnt9q9ZfpQfSCXepEnzDNpx0sV5nISxnRVwTLkoJxM+QDvgjUfsivJjtscymnYmTTB1Jh3KR7vNmbfWoJZJA57h2tqzWl7vuad8vDduoi5aFtpolpZlttZ9zryb7Lnq7GjV8jeGtN4OZG5kGRgMyqwpSfKVB0tk3oxkSVSoZd1uR/eQvLOnSX75fKVU1fXIghkpcvcGfdZy4vSdhRM+L/7xs53y3v5mOVuJNQJ/rz6e968TJ06uf3Hg68SJk4tEnxUbPOfoABdtUU7uZIUsz1SSAWp+/jRztLRr5/MGBpBG+FpXNGUM2jENBRq9dYL6bjCgjjKtENoeNFWkWVN1Wlp14I0JLg6E2LsXJ054GUZzhOYKbRBpsa4SwGNg7MMNcIzJJfnxHUDDLJNtkTBlJb4NpvkXFg8w0PeBxbOyUk79zXWCWCj7EqEA2COV5UetXAcPbFHo32/m2KTtH0AjnoUpw+AgJqNeuf0yefl6efOuxBwUE0+rH/UC8i3v8UGfa8SlzF2dbaaR9RxtGfF5gSYgpIPWErPtPL3Xvb3d0tHRosDbbvfJ2k7bBI0fWrykJE/bfS0J95NJF6wIqHq19h1/7e1obehBf6xpeFeuuc9AkImX7duekLfe+IXs2f2y7e1rDrwUArl/eBuvqjwpHW1NZm6Ol+MTx3bKu9uftPCNjVW2Jta2/Moutn50/OgO2brll7Jj+9NyTL9jLYGW89bbviJz5q+15QE7dzwrb2/5lRzY96b1/0lT59tEBppWILNHIZ619MTL1meF+wzoHzq4Vba88XPZv+c1reugOaPKyZ1kzx2wbhYBKkDlbXf8nllWVJYflzdf+4m8+86TUl11ymB+yrRF5pm6p6vdrC7KtX9TTzTOWDawbvLQgbfkXW2b/ftel+6uNikonGEHlgbAcX19mbz+6o+1nk9K2dlD2j+GbdIAqwL2jmYtOnVgYmGNAj99dN/e12TL6z+T7e88Ye8RJlVYOw1k09bUm3qN9ww4uT6FSSmkpCDBtL2b1+VKemqMRAY8GN5zpEVee7dBdh9ukQSF4TWLM+WWVdm2vhdNL/EHBgjXKm/tapKGZv62eFpgJ06cOJmIOPB14sTJRcJzDEwUFE03DRZgxBo+BABiAI6Zc6tCLyampinUOF68KEnTgTjas6nTltjgurhkjjmHwiFQX0+XmVpiApqalqvgXGPaJjSQQAigdUJBATPi6Og4M+sEQEinZNI807IBLuw1a/nqPwbgM2avNC0SWmq0TTEKDzgjmjl7haWRlVVEzXTQ5IE4AyggnS15pk7XPKYvs/QzMgoMKA1E7W3jQX1ikmcGCmACsb6GNFN/z5672rRxmMACjskp6VJcPEdmzlxha1DRFLPnMeG9tgpqO8UYdMzQMgNheFqmbS94s768uSeAh7ZdgyrIxBn8jb6X7dgC4AK2wAnmst6a3WG7r5QZ0GVdJm3s1X1i+9eSLu1GWH+w+1EJeaC9pE3RUrPllu3rq2UYKazHxTwXc97Zc1YrdKXIe+8+Y/skl5Ye0PtaY3GBNiCytuaMafWbFG7pd2h2gUz659HD70hFxTHr1+xrzF7JAF+Nxtm18wXb6xrI7Oxs1rZNMvhbsvwOpl/k2JF35f33njPoRlPbP9Bj5sdMKmFWz/IB7gH7Y3vm0sVWT8B+355XFabfNQ/rTNRw3zFBHhjss37Z0FBuz+yipZtk0ZJbTQt8YN8bBumUBxjlDgLUOJkDdLG4YMssLAl4FtHy0k5YNZBXddXp8+cBX/oDzs+OHdkuezXdGqtnq1ke8KzGxycbgAP8PJNMajGJBmDv2P6UbZtFO9F/mfyhj1GuqsoT2u6sOZ/I0gkn15voKNE+8d68YUWmLJ6TKrExAX0vBs2L8yvb6mXrrkYD2hmTEmXdskxZNj9N+x5LKyKErXybWvtl2+4meVvBl/19GRa6ruLEiZOJigNfJ06cXCRoHiN1kAuwYg5q4KYwiLY3OTXTtEVovXBQ1dHRaGamrE0EdNAEzVII3bDxC7J85d22fQ5mkKQBUDCgZ10fg3lgBQ0PA3bWDWICXVtzWg7ue1MH/e0KrIvMxHPVmvtliQ7iZyusTJ2xxICmQ+HGXzMJZG6+6w9lxep7bZDN4J6BP6Cx/ubPybIVmw0qMIVtba0zoAFiEpPStayrZN2GR2Tl6vtk7vybzIwTU2Y0trzPAGXqDSTcc9+fmMkrzr2ABIS1mpvv+SNZsHijQRQDdwCasty07mErA5CA2TaaRKCb9gPEFyy82SvfyrsMgNPScg3a2ZoH7R2ajLFEX8AG0LQ7WndMkmlDNLiA+USFNIBb2583f6ppLIFoAAr45xqevFl3jcdtzGG9LWzGp1nqaZMH2oaU9cIr/KMRTO8BdyYdMMlvU4i6eB9iTwDFaK0fa9fRog4O9RuEAX/cZ/oFwFZ27pCBLetYmWCgzwG8eMOmL9GPOeiD+ofF+s2UaYu1vYblzJl9BppMcjCBBPQCxcA2muFzZw+a1pY8WNtK0+jfJW6Gpc1zwH21ezA0YM8B501LvP1p698ewCeYJQJa4MLimbaOGJgEpH0TaiCa5wkNdEtLrcXxHVExicR18ihXAMfCgvuKJcaUKQvNhL625qxptOmXUfqH2gPf6Qbk+/e8bukC6LQbfYh2Yu0x9WpXiC49c8DyoP70HUy+gV+8wAPWWEmQB4B95tQem7igDF6fcXKjCYY/yJolmXKTHoW58RIVGTBz5Zr6Xnn69RrZd7RNYhV01+r1tUsyZGpxooEtFgh4fD55rsvgGK1vpMKw0/Y6ceLkSuR6AF+32MeJk49RzJRY/8XHJRsMMAhl0ArAxeqA1uAhOs5MltetfyTk/Cra1owuXbZZblKQBCpsUK+COSphcYrFekegOS420a4xwGeAjRYJrQ8aMPZmnTNvjQLvfaZJZT0hg2HeL8SbO+8mWX3TQ5ZOakq2rTukbAAK5rmYfi5ccotpmeI0bSUT0wayDQ8Dblu7qOB52+1flY23PmoAANgxcEejd/vm37d1kZSXeiUnp1v5/XIAGGhm0WKzvjQ+PsXOAYlouxYvvc20z6SHAAWkQTsCHtTptju+pnV4wECdsgESmIjeee+/lJtv+aKtfwaaxjMtJj3aFhNUTEbf3vJrgz7Mrbl2JbCp1bIJD7T1CxbdIvc98K9t0oLyIqdP7pG9u181rd4FmL1UgG7a6NTJXXL44FsGjvwGpinrlYlXv7HyChfaiQmF3Lxp1vZAPBDq/U26IEAq/RdNbruCZHZ2idx7/5/Igw//mSxZdoddY4KC+wu40zATyZ/nBc27eYlWSOSgTNSdCSE0wplZBbYEAO1qfW2paTqZDCIvLChKFYjRLgPMKdqvDQxD5eeTPgb8Mqngt6XXB7zyEQaQ5Demytw7JqVMy6sQ6mngvTZA8ArO8zeR+l0Qb8KFMnR0NHngH4rP//nOlAj3gjLQt1nbDNyS//IVd9mWYLdu+oppsZlkYNIGKwfa3kvFyY0q9J2h4aBkZ8RIXtYFp3z9bE/U0i/1TX3S2T2of3siZdHsVJk5Ocn6rIl+6esLyvGzHVJd32MeoK+s7zpx4sTJ9SEOfJ04+QQEgGKwat91oI129uiRd2ywyvgUc0a8v6JdxWQYs2Kc+WQpPHrb7jwr27Y+Ls2N1QbQmPICeFEKgv7gG7NpBsBorVjXCCgBsWiscIAFeJ45tdc0R+TL4D49Pd80T1kKvDm5JZKhQMFAG02ujqvMzBotMJ6LbaAFEKOBDK2lJc8589eZaTXrlxlwH9y/xbROQAdrDTHr9TwZD5tmGECK1kE8oICGC9ikzAA0Wi4Ag7Yyj7gFMww6iEt6QALxMIkFrHEmhHkzEwWAJGs10RLSRphnm6dmrbexFBUaRww0NAx7IQObrJ88c2qfQR8QOvGBIZrfYfMmjNkz5t/LV95l62AxFWdLG7Y3QivX3t48qjaVAlNcgA6NOGtX33v3aTOxrSg7am3PJAD1BOppr0sO7XPAEibXHvh72weNZrYcLrQBMEifZE0rJvoehIcChIRzpFlVeUpB/hXZr+2VmJxmDpbW3PSQ3Hnv1+We+78pt2z6qixcdIskpWSYVtWTy7clbehp6z3oNdF7wLpdv15MjmBlcN8Dfyr33PdN2xP6zru/LmvWPWQWFgBvfEKSN3ESSoO0SNO08NqPfLH7a/fYm1SJjgEmImyihUkf+h73zoNlL1wgIlLTGzaI7tFrHkRPrJ/43Yny0LeHQvfHwJ/PUADameeF+0Y+bL+FiXNzc7WZPDPJcOvtXzWHYHfe/Ueyeu2D5tHdtoZiwsHJDSd0ZbS7GakxkpUeK8lJF55p+hPbEmHGjOnzqoXpMm+Gvl81HEK/Ghz09u7df6xVKmt7tW9NrM86ceLEyfUmDnydOPkExB+484lW5uSJXfLuOzp4baoKDU69taposqZPX6pAd7OZg+IkqaLsiGzf9jvZ8c7TNvAFhhh828B9SOFAAQHJzgH08s3EkfTbWhukZNJ8M6fEdLitrV52v/+SHDm8zdYCM9hmEISWmPWzHLbNi4IicAs02DZJOvBmvSb5EQdtMqbODPiBy/kL1pvZNluu4NDn3W1PypFD75iZMwdh29o8D7NoejHVBvaACNYl8kkZMPdGMBfFpLV40lwDFMxU+QQM0Iq1ar0AOTTHeNUlLs6x0NTuUDg8dWK3mVXj2Aez286u1vPau8sJsMiokrWttpZz10vSUF9msH2lwiQAdWbCgUmMDRu/KEuX32lAhkk6a1Nrq8+EwcmF8lHU4eCQtQ3m19SNdaw4cAJ+qyqO21rZDgVn23rHJiK8Ndf+4WlM26Vd24u1qpV6b5o1LfrP5YR7SxmYePAdLAHTfj9GgDz6Hn14j4Lvqy//0EyaMYHHA/KqNQ/IXfd+w+AXM3TM1gF16hmezlhC/twzO0LnuDfseUu7Av5YSOCZecMtX5T1Gz9vywLW3fyIaUOZrKHftrc2Wp19zS7ipRs4D5nnRYtFvkC/r6HH2oItiLhAG4SnQ3TgmYkiJoMstRFJjilhTeCXx5OL24amor14Dnm2z5Uektdf+ZE512LdL/mzBn7T5t9T8P9Tuf3OfyGLFt8qOLejP0+krZ1cX8L63pjoCMnJjJXU5Gh9H3p9h/NAbHJilF1bOjdN7rklTyYXJujz4k1e0b9ZA3y2vEuOnO6Q+uY+M33mvBMnTpzcaOLA14mTT0AYUzC4xfS5SwERaGH9IB5oMc+MiPAG1Gz/cusdX7M1wQAd2s+K8hO25cu8hettXSOCk502BQz2GvXEA1gG+Jh5lpcdNWhCewxE4sUZ51eV5cfMVLKzq0UHQcMGlAzyV9i2LveaBokBNlABOAAqpxSi2WrJvC3rP0ALiEabjGkzeQDtOO0BFLs07fj4REsXwVQVwCUvzLspJwBhTr20DnzHGy3rSikTpuCpaVkGbseP7bDDwFcBkbSADNZpsl1TYkKawVdZ6UHZ9d7z1s6snwWMh4BfBQVgGTig/SciBkR6kBd1f/Xlx0yDDkB44HNlI0TqhGdd6o3m824FQdYs19ScllOndtn6VgTN3gXRvqL1wjkY0E0amJVj6rpv96vy28f/u/zy538lL73wXbs37IHM+mH/aKgv1zIfl717X5Xnn/1H+dmP/1J+/fO/lm1v/fp8XcbT/PqwxH3BigBrBCZCuA8jJULbhHU2TLS8+Ow/yWP//OfynX/8U/nW3/2RvPXmL/R+dUjJ5Lly0/qHba06YdHkXrFQJG171iADdLTFi899R37w3X8n//QP35DvfOubevyJfOcfvinf1t//8Ld/KN/7zr+Vl1/8Z+vz9GnadVw5f5klCt4nlgRMovCdyQjuhS/WjnpfmMzhObN2C7Xdhy+eJp6DfFhv/PMf/9/y/e/8mfxvrevPf/yfpLz0sK0DxrR+461fMs/WTII4ufGEboapM33B77Y8njExkTJ9cpL8l381W/6/fzZHbl6RJalJbHHk9Vsgt7K2R9470Gxa4WFN4wpfaU6cOHFy3YgDXydOPilhdKGDlJ5uby1id2ebmTuzFhfPygxsWWuLya8HgZ6HYZxBrVr7gGlxAKjDB7eaOTEAiAkmZsLERZNcZWaxb5hzHSAzI6vQTDbRkAHFgCBQjEYW+AaqgEScQWGWy/pcRv8M4gEFtK2EAx6BPuCT9YyYSqem55ojotjYRAMiwlZUHLf0MMUmPlpiwgIPeXlTDJTxfgs8YuKMxpLvQCGQRd54RkZLCqTjRIi0GexTftIif3OOpGkBb9S7oaHCnGFh/p2Smmnn0Vr7oAxEXhZ6wsQmKRRw8Cx97uwB8yx85PA7lhZloS2uREiLeDghQ+PLPqwrV98rMdHxtm6U9mFbpXCo5jv1oC3QkON4xm9PTOVxbIRJOeuFsR54Z+tv9fiN9/n2b80cFqdJp07utn5RX3tO+9t27R+va/yz1p7jwS8CjKel51kfBHzpRxcLZrreVlLcF/bNRQvJlj98HjqwRQ4dfNsmJ4Aw7r+Bm0GcV1fFSRu8X07snmg6rLHlvgK/TOg06r3HfJ9+zbOE0ycmWnJzp9gadtbIG7SHAetlheJYHwhavXheeSZ4TpjQsTW0eo32oH8mJaaZhtjqZRMYXt2oq5VbvxswT6CeYwt7rzIZ0md9Hk/Q9Hnamc8zp/fJrvdfsIkUvKKzrVFicrpX1k+54NtuUI8P0vrXkgCvA0NBA9eWtgHp6eUd6V8TSUqIlPkzU2TBzFRJT8FRGhpdTPMjpLmtX/Yfb5O3dzdJZ9egvVecOHHi5EYVB75OnHyswqAiaBB2waQ1aGsOGYSVlR4ybRTgwAC6paXGvMn6awkZZM+YtcLMRIGf06f3yp5dLxsUAn+Z2cUSnwj4imlQ2RLmxPH3LT2cK2G6DDhh0sk6Qcw22erkjKaDxgyQYiBNGQBcnP7oMNFAgWtlpUB5tyTqwJ51uphzooVmrSaAzrpe4AgAAd7QRAPvAALnAWvgAO3w3PnrzJzanGRp7dlqhXSAwSQFZWDfW88Ya+UA2AB96gGg0SYAODCCt1w0kcAEMEreXDcP2XrQ7sAKoE/5TSvijwwnKL52l3TZg9XfMod29kD2ytIjjmnfNB5eozfe9mW9r3ND5cT7NVDpp+lpl5lUYKIgPjQRAkgxoQBksb4UM3LMoNmWh3XgO3c8Z59ov5kAwSyW/Ym577Q7kxNHD283M2vbwscmBMYWYDEpKdXMyjGXDxevTQN2b1m3TZ3QtmPOzgQKfbepsdrKx30wbXEI/Phuv1WsnXXwfTkwBCiJU115ShrqK7Qd4my/X7ya25p3bSvOMYEzd9462Xz3H8rd931DZsxcbs7YPC3zxNHHgFXLg6UEIM0zwf3CU7SVRcvLJI9noZBj1828XZ8bq4vmxaQAptmkxXOIEI9qTrwknpAmeWD9wYQTzx9tz3OToG1NWc+e3m+TQDxzNtlDJp9yrqEJsAROjPQGQFfa7tei8OoZUpJvUYg9V9Ut1fX8/fDOI/YY6YE2lz19ES519QzKvmNtsn1vkxw9re/xAe3Dbn2vEydObmBx4OvEycco/uCZtbkdCkyAAoNkNDJoOdFG4VCKwSteatHevfbKj02bgzDQb2qskFdf+oE89r3/U5554u9s/Sn7ij7w8L+z7Yy8UQ5ecPsMAjF/ZjCOOXCmDo4ZnEdG6wBd4QBnVOmZeeZwijWAAApaVdLft+c16WzH6ZVnPoc29lzpQRtEs2YTQAGSOUiTvXgZgBOWwT5rfwFWgBQPywhrlFknCuShtcbjtKWv14BA0pk6fbF5kzZA1/ai/K1aJjRZDNfwNo2gIWcwj/dngBunQ6TFlkXAI+WjzkA37daNtlfL5GkpvTa6UqE8pqHUfPAg/MqL37e9WNEEe2B85a9UAIbyURecM+ExOzk5TdO7MCwnP9IGdGhPtOtc47wvlI04TAqYs6foC0cUR8ghkpeuJ5iuM3kAIJ889r7Wo8nOj1WPoA6cSQev20woeJYIXhmAOkCTtbyPfu2v5Ku//19tcgPNKKBL29Nviktma9xsewbwlE18g329P9SBNCkX/RdIHEtob9qNyR22L+rTvk5+i5bcZtp/nDlhGg4EL162yfognp0xlaePe9rtiQ/ymVggv7KyI3Lu3GHp137PmnI8XQPS1tf1+WKbLfbTxmKBOre01nvbaGlc1rbTFpips0cwZuH0bw+MJy48MUwuMQHGOt4//OO/k9s3/wubAOI+sHxCm9ImKFh3T7uiBWaShnb7NAq9FE0vR1aMyJK0gCRqF+i/QRTgPNZsQXT4ZJvsOtRi2xjRB3wNLo8pB+diogPSq9dPlHbKz58pl+17muwcGmAnTpw4uZGFv4D+m84+3T6+Tpx8tII2ixFIRka+7V0KlKCBY73ujJDGClioqjplWrqqyuMGO6Y9S0jxtEg6iEbrWlQ8U2bPWW2ec1mPyzpYNJqYMwMvAER2boldR1OclVNkg2D+MfBHa8f6YTwhFxXPMS0YXoLff+9ZG7iz9Q8aWOAEzfPB/W+Y6THradEekw4gBGCiSQOkDYT0PzTSeHEGDvBG7XvSxZsvAI43Xgbv7GMcFeWVF+3cpMkLDHxjMBXV8L19XbYO9dDBtyQ/f5oN9hOTUm3wb/us6uAe4Ac+grbmUgyeCEud0RADu3U1ZxVaDpvpJ+BBO4wU8iMszrAAccqHcy0flq3lQvG4DjTiMIu9iXH4RJvRHkDO1Qj3C+/EtIUHqBfK6OXraULR7FZXnrTyhoMs1+3+jnOEC78pK1v/oDmmPb1toEbfT5jo5Mf2TPQHc66m/c2u8Y++rf8BxnkFUyU3Z7Ldmxkzlps596Ilm7SfzbKJHNYi43SNvKkTgAr4MxEEQNqeu329ZqrOftVYKGCJgHUC4tWb7X8GrM9jeQBM0rfo0zi6mqcgTN/HrPr0qT2m/a6qOim93Z0WFmjNL5hmYIpnbcAQcCRtlgbgyIs+RKWIh/kw9x1IZ5IgK6vYngOeE8LhVZw4pINgaUG6TE4xQURcvKbTZ3mesdJg7TyTMoVFMywdJsHQ1LItE3G4D3hrJ/y8BeskNSXLABqAZ3kA2n7qwPuD+P6+xgsWbrQ2B3TNCmDvazZpRl8ea2LjRhWUnEwtJCvo3pUbIY8URspNmQHp05OtA0Fp18fVnq6LH4/rTLznGy1ud++QQXBKcrSkp8bYFkYxsXpEBWRgcFjKqrtly84GeeKVatl1uEVa2gfMK/T1XX8nTpx80nI97OPrwNeJk09A0AQl4Cgos9Bgia2DGLDm6QAW4MPM+PCht3UAvM8G0b4JJXDAdiz5hTNkpg60Z81ZY+aWQBeD69Kz+w0qYmMS7BzmpsD05CkLDQbRnGLSzOCX9AoVvNnaKEcBhXcMWlUG1JjEAiCAOc6qAAuA+OiRdy0dwBTtEhpi1nyWTJpjaXYpBKJpA6KAddaCYn7paUO9bWFiFMoxeS4/d9i8CwMDmO+y1RDtgCYR80+0daRDeUtLD9p2P2xZBMQALQA5exej0QKePG1WwOCNsgHItC2AD8hWVh6ztaZ4RSYc5bkgaE8Z+EZYHNLHqzQaSspPmqQDhHhQ63n05TeOo6g3Exi0DVpZwl6c/sSEe0CannOz0ePT5oAba4FpO33/XlVeF4QBc8DSArqBRgB8rCSt3voPE1raEm03+dOmtE1N9WkDshj6gMJYTt5ku0c5ZvqcrfepzUyxjx7eJvX1ZdZW5M2n5xQqwfapZSskQJdr6drHuvT+sjaZ7ZzIz4M3z2SYfYMJSxrcr7z8KTYZw57DPGesgcbrMRNJXrygwkCS9R+gEpPvUoXN7p52qwNhmMDw+wB9kMkXtKYI4SkLzxD9lkkWrB145pgMqSw/YduAUR7AF0imPzMxBcgTjuvpmfl0OpvEwBScugO7Z8/ss3cAdUdwmIVpOnDLdeqD9QWTOYSjvAB0ntaX5y7fPotsAowtuGhv4Hci67hvJGHqhuc6SvtyblyELE8LyB9MipT7CgIyMzlCMDZvHYiQsh4clekPDfdBnqRPUnheOTq7h2zdLnv3spZXx4kGtk0tfVJT3ytnKrrlnT1N8tybtfLK9nrpV/CPDnmBduLEiZMPItcD+PKO99/z9vnII49E1NfXR3R2dkZoQgbAvb29gdzcXH4HFIADmlFgYGAgoAlHagaRCsQAcKSGjWrsTDhrqTlx4mRMYXDNVkNoiVavfcCc/KDRAh6BT6B37+6XdcDdYINawHfOvLVmxsmWQokJ3nYyeJXFORZbHO3b97qcPrnHBvSLl24yT65olIBIzDDZ7xMtGwNztLDLVtwtSToARzPb1dlq61V3v/+iHDvyjg6Q+wzEl624S5atvMvWUO7e+YLtHcsAHHPOjbc+alooQK2tvVH2vP+SrX0EnKgXg3u0oYARwIs2mHqgccWpEmtkrV5z18rqmx40qKWcpklU0EDrjSYareDO956V4wrdwMWS5Ztl1eoHLH0AmoE/Gmq04PMXbJCSknlKZxHWdmgm0VAju3e9JAcVfHB65IO4Lz7MAq2YGmMyCxShiUcjDeAd0zKfPrXb2oJ74gME9UeAY9oVp2N8kj7X/OsfllB2tomiPocPvGXOnQDVqxcP+rkXrJHdfPcf2f7RAKX3d+diod6YIe/b+6rs3/u6ARV19YDSaw/SYtKCT877LUCL09bAG5MRHmR694F0DRYV8giI6be/z69fP0AQeBsp5Ek6hANY6dMIKXONyRjSIr6VR895fyDjvPX1Wg6uM4lAe1hcTQ9LBCZqCO/l7YVBy6wnbZKEvu33BX+NOo7KmJjq7umU55/+lnls9/uYafW1bbiPmom3LKCv29Kwsgc8x23kR76eAPho7eK1awfsPeGV19Pejqz3BcEk2lu3jybbq9uFfn+jC5reIT1mJkXI3bkB+UpxQAq0K0Uz5a/n0fi+UDss//vssJzrCkqv/gaSr2ehy2gXMg1uXCw+Ei7W5ALCrPPFFLp/QCus1z49PcKJEycfpeSm9v2VfmAiN6B/Q+1z5KHn7VP/vl10Tn9beP0be/6Tcwq0Q8qZQ3FxcfrnbGBIWXNI2XM4NjZ2uK2tLchnc3PzsF4fVi4NxsfHB5VV+WMnW7du5dM/THjf+e88+3Tg68TJRy8MnoECNLi+eSPbsjDYx3y0vr7cNIkMlhkgM2g151Q5JWaKGqMDdm8A73l1BRQBRrZDYk0nGrbcvKmembL+w2QXz85oigiPOSjraxkwkw5whza4tvpsaP2jli05w7RGefnTFJbbNO65kJlwhIERgIvXZAQNNhpIwACNLfVC61ZcPNsAn9+ABF6e0YCdPL7T1neSD6aibI+DZo56trc32/pgNKiYg6PBrqsptXYBMigTZUc7iWk2Jq6VlcetTdH0ooVj3S/lQ1NIGwD727Y+bvDa2FBpdaY8gAVtzPpq2mvO3DUK/ItswsDXFg8NDdm6TNqPSQm08KdP7dVyNmr7xVv9ARHSsjWsk+aaae6cOWtNg8k9Ig+ufxhCmXB+RXujxTyjZeH+cJ56Xa0AopOnzJe77/ummc7S1h6sXSzkQ1jWNu/d/Yq1KTDmeS/2hHi0icW3ent/ZuiLtDv3HZALLy9hDfZM9aYxtJ8Bc7Sb7wgOsOO5GV2AU/IMOXKyPDUtzY88PagEDL30/XR9Z1NMPIXXwesbgwa5moKVB4dZnmn9fJvIwXEc/QHtN8JkzPQZS+We+//EzPbPnj0gL7/wzzYJQ7sh9HGctHn9IXi+Tl6bedsjeWW9dHKGsnCdaz4kU1fM8VkC4U1UXIjjp89kAl6vP00C9KZpV1mcEpBNuRGyITNCZiWH2sbrAtqhRMo7g/KMwu9Py4flbJdILPMRocvXq9C12NpocHBY+xRP3QWx50/rzV6/zpGVEydOPkxx4OvEiZMxxRtYe4N9oM17Ln0HRdE6KNGBcvjAVwe2NsDVOP6gmfAEYSDswYRnjusNrjWsDYQtlDfA1jBEABhJy0+HwRBQwHV/gOwNxL2B//kyoR2z9DmPRsobaBPfBxIG4phYzpi5Qlauuc9AEohu1cH/9m2/NY/ImKV6WryIi9LyAMMf8JPPkOYbXje0bYNaNw0/or0IT9kwm547f72s0rwx/cR0nC1uXnv5MYNEPD57Dl+8tiUvIJk9dZcuv9M0xEMGT147c50jOjreABpHSjsATgUeX/volVff1AqEbDnFVk2r1twvU6ctNnNZr2289bkfhnjw2WdteVCPUjNjxUkSfeECvF2JYC7Oljf33vcntk4VzT59YKTQ1+gTmOOi5T+w/02tv78m+cYV+imaWtay48CLyQ0mcNjWqqL8qIaIsEmZqVMXy+y5a8wSAQuL/ftet4khQNXJxydoeuenRMjXJwfk9pyApDNHxXAqXPSx5dVb1h2Uvzk9JFsag9LUr31cz3tPtBMnTpw4mahcD+DLCNd/v9unW+PrxMnHI8ASsKAPtQ2KLxwKnwoXGiAU0hO0UQAPcBoeHk1VpKZhcQhn6aIRuhDOCxNtadh1hcnwdPw0wjVewIzlZ+mEymTnR0k/2rsOeAFMq9c+JGtuesigF3NSgK+rq02OKiSwrhMop+6jpUV7+KDr/w7PGxC+OLxnTkt6aJs33vaomZqyvpl0gGTWPx8/ukOamqp1oOuZhzLZQB5p6dmyTIF38dLbzZSUsnoawwsCABOPcqTY+tMMqwNadsKTN0LZaAS00KVnD5pmljXSCYlpVs4PC3x9IGfNJ5ppgJw6Ar/U6WoEmEVLiZk2a5zRuJPPSKHtqAdm7ExgsKZXi2Lnb2ThHtMeWD1gkcAECw7lMK9nwmTFqntkifYhTPbp5+ybjFacfiyJErQAAP/0SURBVOb3Xycfvfg9Fo/Ny9IC8qXigOTGRkjEpV3ZhG6bFBWhYUS6dbh1qMM7b3NjTpw4ceJkwuKcWzlx4mQC4mkU/ePCIzmGhIW18GPGGRlmhISujZ8Gl8a6FhZfv6P9xBx7wUJAYLN9B8Yw4UZwQHT40FZpaqg6D24X5OK0PBn5O0xCYf3rmHJn506S5Svu0vxvDu1RW2OaZ0xnAd5DB7dKa2vdeQhByxwXn2ief2fPWWPmzQybR4M9X8iPCQRgk/pi/o3mFW/SXlkuQDLrNlnzjOk4pq2UCZN2DWDhPgzB3BunSKy1pi7kyT6zXvt6EwsTE9a8RpuGnPZAQ68v+FHLSvthfYDZPA6fmMi4sryub8GagnZGo1tZcczWOGPubCbwJ/fI8WPvyYnjO619vLW74X9mnXzU4r0RGDV58Oo7tkqN0S+jPXp6GovfLL3OZ6fCb02vSNeQPl839lyOEydOnHyo4sDXiRMnnwJhNOk5ApoybaGZ+OJZFuitrDxhXmzZA5U1yzi1amur/9A0YB7gRQhbGbGt00rNGxNqoKRRj/TQVkashz1xdMd5D9mUGU7LyCgwTR1rjDFj1XeZl/CY4oExa5tx8MS6X9IEgvUVaCEoDyBIHTGrZk0xpq6IOTZSGDftu71yPxgEo5kGeFn3zRZCTDL09fXamk7gG7j3xJ8kuFSoMybNpIHjNEx5SXMsoZ6YyQO9rHkG7L20vTXTysShHkGeFuWGEiYI2MIJze+5c4cMeEvPHDAAZqslnKd1tDdZu3p97QZshOtA+vVRbleIre4NSnF8hEzSYzyQjdJXUkZ0hMTr57lukZYBRl56QW+fu4NOnDhxcnm5HsDXzWc6ceLkAwkDfIR1obPnrDXHU/V1pQYBbS11ZnqLlqy5uVZ6ezr1+6XrRq9W/DWoM2Z5+8Ri6ozWDQhBgBT2XAW6AWAfuPXdaU6w2Gs2J3eyObcabT3rWIIzJxwZEReYHSsu18iTrWfe3vIreePVH5uW2Df1/jDE1nJr/ni8Xrv+s/KZz/25ef/GsRf3BhgdXzyYL9b7N3PmCoXeZAP3seKxtpr88MCN9+9wIYbFulyW17Wwd7LnYRltO968sQDgsO/alzyvze7P6ycpQC5em091imxtDMq+Vu2U9MuxKFbDZsaK3JYdkHvzAjI7OcIcZF328XHixIkTJ9eNuL/MTpw4+UACIAECkybNk6LiWbZX6aEDW22fU7w/s6cwe7c21JeZ8yeg8cMQP1+AAy+72dklZk599Mg7lhfaXjRueIP294P1wBfQG7Z1t1lZRRo/xRx/XR4QLwhhgVpMjNkH9nJxge6OjmYD8lde+r55Y66uPm2TAqTzYayPpW54xsaxFltQ3XH3H8ld9/6xLFh8i6Sm59j6X9YcMxGAl2o+WauaqO3AGtVFSzaZ5psZU2+idTRRatCqsh64rb1Burpa7dygcn+OUsOtq7Plz35vmtx3a56kJUfrvUYL7MX8qAStMtuydHQNSmf3oH2/ETXNH4bQLnj77eoZkvbOQenp/fAmoa5FoRsAr1sah+WpmmE53RXU+uvJcR43PEHflx8hd+VESEmCCFvc4ijLiRMnTpxc/+LA14kTJ1ct5+EzPsnWh+Icqb29ScGzAjsVySuYZlDJulO2L/Lg88MC32Fh6yY0m2zfBECyrQyOpdiKh62QALSmhkqpry09nzcgZuCrwEtcc44VSnPiEjRHYDiA8sx8xx8Z+w6nOjqa5Njh7bJn18tycN+bti1SS0udlYd2/CAAjBbW8zwcI4WFM2Xhoo2ycvX9smz5ZvNYzd7EmIPjjXjWbD5Xy5x5N9mezMtX3C2Tpywwh03IWCBPXckDZ1rNTdXS1dli59CgA7pL5qTJ5+8ukptXZEtmGtvtaLk+YvIdVLIpyImTm5ZmysoF6ZKfHadldKQymgxquyQlRMni2amyfnmmzJmWbOfNpPcGFNb4sm63rBut77C8WDcs5T1a2bHqGzo/JTlCNmYHZH1mhCRFOvB14sSJkxtFHPg6ceLkqsWHT7bsSUrJMLDs7ekyz7ZsEZSZVSD9/d3m6AfvvziCYruiD0PIG8BlH2D26gVsuzpbZfLUhTJj1grbloh1xrWad1NTlQGbD5aAHbCenJoVguErHdkCgJ65L8DprdcdXwBETK9xcoVGGq3vi8/9kxzcv8W0wZbOlRP4JYJ588BAr7VHfHyibSt1++Z/IY9+9a/ly1/7a/nSV/5Kj/8sX/7qX9lv9u2dPHWBtSUTBeMJbcX6ViYTWEeNp24P/EN7IofaMS42IEmJeOP+aDW+pN3TNyRrl2TKf/t38+Q//vEsWb04Q/oGhm9YmPsg0ts3LIU5cfKnX54q/+P/nC9ffaDEzrPf640syvrmsOpH5cOyvSkorf7S97FEm2NOUoR8Jj/S1gdHaxd33cmJEydOrn9x4OvEiZMPKN6WRDhWwulTVk6RrFh1t3lXZq1jZcUJqao6Kb0KicCqB0ofXAyoNC22ZkL7mpScbtvLsL6VbZTIi/1tAe7R4MvKbJrYqyiPRhno75H29kaDxSvV1AKJ/X09tvb4vXefllde/J5tgdPV2WYASrk+jHbyYNszp8ZhFRMEeJZOTsnU9sowM2+uTTQ/Ji06OlqkvOyIdHd3nI8THRUhNY198sJbtfIXf3dUHnuiTMqqu03DGPkx7AtD/gnxkRIfxzZdmp/db4cql4j2OyYj4mMjJVHbKzbm0zEEoJaYPNf3ifymalierRmWAVh/rK6pYROjvX2AHy2OkKVpEdIzdONqxp04ceLk0yIOfJ04cXLVAvjgPRjT19aWevNujPnwlGmLbV0pjpxOHNthXpU9EPnwIAjtIxpk8m1rbdCyREp+/jQpLp4dAu7jcurkLoNL1q2OBDvissZ1VCq+jAwPefsSkzZrmsP3P56IAN0AO2ueaRvWRO/b86rs3/eGnDm9L7R21nPONREgHUtMCzs8ZNpftnwa0u9MCHAMB0Pn9SDMeFpvvwzUtbGx0vYopu0iA3gtppwR0tYxIAeOt8kTr1TJ27sapamFdHGFFZSBwWFbe4sJMlrhAf3e1z9sGkg79DvXvfAXC785PzIO3/00MXfu6x/S/qe/oRMrrldmqkUYwo7Mk9/EJf1wIQ75hafPd+KE508Yy28Msbpq3S3fEXEtbeobFj28rMQjPpMHI8tu5dbz4XF94RzXLuQ5dD7OAHUJpce1AWhwhISXITxPv72IMzJfuz8f4B4jF7WVH0cPfvvpjsz3SsrK/Ausu7c1KC/VDcuOlmHpxMBhnEc3I0Zkc05ANuVEyPTECEtjlCZz4sSJEyfXiTjwdeLEyVULmk7gjTW8wFBV5Unbu5TtewC6/ftety2MGhsqDPY+CMSNFM+sulPzPCHl5w4bhPoOnNhShnW050oP25ZCnkb2Qt78BtZZXzuk4D7Rcvnh+vq6bJ/gmpqzVl/KcjVCvLi4RIWBITl2dIc5vuLwy82kwpWbYY8jmhbp+cfEhXoH7T4zoYDjMtoaeEdICk0r60ezM2IlNTlaothAVQUHV9FRAYmJDhgg22/9jrYRk2g79DvX0UaOvBP85vzIOHz307TbMkZ1uEYYwo7Mk9+Uk/TDhTjk56dPGL4TJzx/woyn0fbrbvmOiGtpU9+w6OFlJR7xadeRZbdy+/UeIZzj2oU8I8/HsTT98l5le6FdH5mv3Z8PcI+Ri9rKj6MHv/10R+Z7JWXlg6dUeVgOtAflsbJhOdmpjTDWYxA6nxcfYfD7mYKApEa59b5OnDhxcj0Lfwv8PyX2+cgjj0TU19dHdHZ2RvT09Nh+vr29vYHc3Fx+B5KSkgJ9fX2BgYGBQExMTGR0dHTk4OAg+/lGatioxs6Es5aaEydOPhXiA1RKSqatmcVpFIAIlOLoqiNkDgz4fthC3uSFlhnzXcyEGbECtW2t9aaVDd/GyBdAM0XLyvY9t93xNYs/ZNsyjT+qJR3yrFCw3rf3Vdn9/kuhul0AX0/DOiDDmi+jbsyIo9DcjgPHHoh6Ww8BwqyRxuM065VxSpWWliuRUVGmtfW2j/r4Rt+0L2XHNHvXzhfkwL43FX6Pha55dUKzNqkgXpbNT5MVC9Ll2OkOeXlbvTS29Mm8GSly09IMKclPkFe318vp8k55ZHOhzJ2eIhlp3l57eGM+cqpdXnq7Vkoru83rMPCGJg9wm1yYIHfclCMLZqVIekqMQk2EhTlT3iVPvVZjzpo+d3ehtHcMyi9fqJDfvlyl8BMpvf1DBuOrF2XImsUZMmdakiQnRSlwBgRNaF1Tn7yzp0l2HmiWsxXd3C5JjI8yD9UP31Gg8BYhuw61KszHyJypyTJbD8AKLWNTa78cOtkub73fKPuOtUpMGFSaBlm/FuTEy6a12bJoVqoU5sZLrAIal1rb+63sL79TJwdPtMnAgKeJxUnXsnlpskrLW1HbLa++Uy/LtU05N6UoUfsGVgLDUlXXK1t3Ncruwy1SUdNjwIjGFEnQMBtWZMnNehTnxUui1p/yNrf3yctv10u3thtet2dOTpb39jfLf/nHY9bOtDcp0N605+03ZcvUoiSbxKBafQNDUlnbo3Vtkxe31klDc5/FQWu9eE6atW+R5vfKtjo5V9Utj9xZoO0Vusdats7uIW2vNu0X3nXKAbRSHz5zMuPkrvW5slTrmpcVa+BMO7Z1Dsrpsg55e1eTvH+oxdPQa3oeKEfIcu1vOOqaOTnJ8ySuhUXbW9PQa+3z0tt10qz3inanvHwiaHO/UBSQB/MDsiBNK8j50LWLRC8N6iN3rCMo3y0dlrcbh6W6V0Sb6fzgyYkTJ06ciOSm9v2VfujgRwZ07GCfIw89b5863rnonP628DrGOf/JuaioqCHlzKG4uLhBZc8hZc0hZc/h2NjY4ba2tiCfzc3Nw3p9WLk0GB8fH1RWtbf51q1b/Tf7+bc7o0H/3W2f8+bNi+jq6jLg1YwihoaG7FMTsU9N1M5pgSKUdQHeAN914BfQ84Hu/uh/Y6k5ceLkUyEGRnqYp9/GaqmtOWPOrFpC+/YCR1erEb2ckC/vM5xDNTaU27ZF5N0WMrvm+uh5RyhE9um1SMkvnG57+kbHxBl4jiU+5FHPw4e2ysnj79saX9LyyiG2py7Oq3JzJknxpLmSlV2kkBavkNWtA3Y86lwIGy6c89sJE+yWphppaamRzo4W+832Q/rmtzLiTAzTba+oY5f3wxJ/L2S06Af2vm5rtoF7LTEFtzDASHF+vKxdkmHw0t07LPuPtkqrgui86ckKfzkGxGjhstJj5Hb9nZEaY/CSnBgpM6ckGTQBQQBLY0u/wRDrdudOS7E077o5T6ZPSiJXc2gF7KFdTk6MkmkliZKrsNrTNyyHFKCPnOqw9snS68vnpcuDt+XLQoU5wlI2nF/FREdKkcIo8YC9lvYBgzEEAP3cXYUKYekGyoDrpIIEA1cgKDkp2kCec2gbAfeWtgEDSOqEAGK3aT03K7CTHuXBBJdblqLxpxQlSEJCpIKjGJj1aLkAbpxzAflAM/0CgCUt2k7/3Eqhnp81JVmBljIPGowCc+SbkxFn0Hv/bXnm8Iv6UlecV9HeqSkxVpYcbZcUvVZe020ADXTTnskJ0XYPN6/LMfimbtQJE2S+52XFGUzznNBWzdpmlH/R7BTbyop7TLhsrQf3PP38PY7SMicZ/PdrX6mu13usdeYeU49ZU70+cvfNuTJbw3GerZZi9b7gjGu63l8AnLZvbuuXLm1v7guwfdeG3FDfYlLAM3umLrQTAB2l37k/bHeFcHu4y8rh0qFDLi2azE4MSCyPt3frLpGAhsmIjtAwEdJK+RV8aXP9b6woTpw4cfKpk6S4oa36oW9qGda/X/Y58hjtfPg5/fty0aeOi4LKmUEFYP0YDiprBnUMxO9gX1+fvuOjgj09PfabsZFCsSiralSRsrIy+wwXB75OnDj5UASIZGsg1tdyREUBaB+Ok6bxJaRV1fwu5I3mZ2zTas4DlPrusn1sPWdP6Tqg5z07ugClvb2YVp+U3e+/KBVlxy6pH98Li2bK8hV3yU3rHpbpM5eZ9+jW1gbzAD0RIR/Kj7AH8dnT+6S66qStqaWM0dFxVjfK+tG3LRK0Or+/41kpO3fYwJ8/Lpp56Lq3zhKt6OSiRClRGCyt6Ja9R9uko3NQCvPiDEwzFLqmT0o0iGts7pfHX6qSnzxVJjsPNktSfJTCTZLCc4KcKuuSs+VdVrdZGva+W/LkC/cUaZ0j5O3djfK9x8/Jd399TnYdajEnTQAa2/JgNgzgHDzRLkdPdxhwbVieaXHXLM6UY2c75YdPlsm3fnZGfvlshew+3GppLp+fLvNnphr8oUlFw4iWctHsNCt3YW6caRbf298i//TLUvnZMxWm4QV60FrP1rwzUmNN+9uiUAZ0oWV+eHOhbe0Uq8D0/JY6+YefnpXHNP8XttZKhcIq7US5ivMS5LTWGaADwKcWk2e85Uv+aGx3HmiRH/y2TJ58tcY0zZMKFX4nJ5vWGs1xe+eAaarZzulPH50qc7RcZdU98nOt57d/cVaefK3a2nzW1CTTqBI2RkEaLTfrsYHFlMRoA+p/+fkpFubkuU7558dLrc6Pv1hpZYhS8Ea7u2xeuq2nPq5tSlwmPaYVJxnozpiUpEei1DfpPdZ4P3m63DS1KQqq0/Qa4HxC0z5b2WX3CC36g5sK5Mv3Fxu8vrO3SfM9Z8e23U2mKZ6m6TEBwiTF/mNteo8GLJ8/fXSaTWiUa12pJ/3iV5rnjn3Npt2dp+1w07JM7YdDem97zEoAbXGk5qu3Xmr6GF2JaHNKdqyC7cWGIRdEw2hyMjVR3xv6HQ/Rjf2e2TTpOHHixIkTB75OnDhxcs0KGlYsahobKwwigcrU1BzzcmxMp9eBL+A2UqEah1Z4M35n62+kuvqUgTOQivim3PMXbpBlK+6UmXNWmffk+IRkSc/Il5JJcxWAk02Dy9pdzK8NHscVzzEP2rWB/j5pbq6Rc2cPSUX5UYNP9txNTEyV2FgdtROawB+SWL2ZPNA2KDt3RA7uf1OOHX3XNL+2RtMa6IIAvmgrgVeApLymR/YcaTUtG1C0QMFywcwU09S+u7dZfvxkuezV6w0t/QZkeGNGE4zWt7SqW0oViroUeNB83rom20x8f/lchYJftQEZ6bYroAIzHR2DZv4MNLe2DyhwtxoMzp2eLA/cViBL5qQa5D77Zo0BUXfPsEErGks8T/uazGkKnJS7vqnPII19gXOzYg3iH3ui3IAVbXRXj/YZhc8KpR/MfPM17tSiBIPuBq0LZt/33JxnZUdj+Qst95vvNZhJMnCNdhxN6dmKLtM4T9a48XFRckrrhZYTmMZkHJgGXn+ksIxpMXWlvWhrzLjRfgOf1IGDdr9zfa4Ce6q17a+er5Dte5qktrHPALley0YZ+vuDZvJNGkwyAL60J2DJJMFcBfmDp9rlh78rk6NnaOsBfU7EoBHz5ua2AdPwpqdEmzYZ03Q0zYu0nefPSJHu3kHL90dPlcu+o21a5j7T4FPHrPRYg3qgF3NnNPQP3Jpv2mL6FHUF0rl/nVomylVT3yt1WgcONMWYnjPBct/GfFm+MN3q+usXKm3CAyAeGmLbpiG7l2iG6XtouzF/Pqz1ov3QKCM8Mu2DYhrcaQq1BXHat8cxTqHbp0eLxGv8/W1eXMD34qfBiRMnTj6dcj2A7ziveCdOnDi5cQVoxWSX/WiPH3tPdr3/guzf+6o56WpurpXurjZvnXJbozlzOrj/Ddm76xUpLT1k5wFdBOCMVjBOT8+VWbNXybQZyyQtLceAGS0064enTV8ii5fcJkuW3SFTpy2WxKRUA2fvvT6WeGbapIMJdWtLnZbtgBw7sl327XlN3t/5vLz/3vNy/OgOaW6qtrr4ZboaATyIb9pyzRNIP3H8fW2T18w7Nr8pr2/yfYkoRAAGaDzj4zjQuHtwwSfADNBsfb/RYKWusVchbEjaFG4w161WqCQc2+xg1pqpIAwEAsSnyzpl+94mOXDC0/ah3e0LaTtf39Fg59E8IsAo2kyAB+0ysMnaYuKj0cWcOqhhSAfN8Gt6DW/UwC9mtmhaKXNA4QYPwQAa2uXjZzsMTGknoBkAZ/sm8qbMS+emSYlCPt8xV6b8J891yCvb6k0b3K71pCyslQVi0WxSJkykFys0ogFG44vQhq0d/bZGFVg/UdqpIIjXatYl9yqwepBMG6cqgBJ+UmGCwX6Xnqe8rD2uqu+x9kCAVtYy79jfbPA6GDqPoAFG07xkbqq0aL7k+c7uJqnWcgLXlJuJBtrpte11Vh7qh4YZE2zWx/v3GO31WwrT+47qPW7qM+AkLve4Vu85c0W0UZqWGw3u3BnJBtHHSzsMmA8pwKLBJi1Ml80cW+vy/JZaM8tuVxBHo4xWGosCJlLe1D7ApAR5UV+AmbXThD+oZc7KQIOfam0F9PpzRNps0jogsqslKM/VDsveNr3ANa3LWJIfHyE3ZUTIrdkRUhgnol3Eojhx4sSJk2tfHPg6ceLkUytAHA6xGurKZOf2Z+TF574r7277nW3BhFlvRfkxOX1qj+zZ9ZK89vJjBseDtnbY0wYjACcgWzJ5vpk5o4n1zKiH7PC2DBqUgqJZsnb9w7Lmpodk8uQFpqllC6aJCM6lMOHG8RVetMvOHZItr/9cnnny7+X1V39k4M465w+i9SUumui+vh7paG+Ss2f2y9tbfiX79r4u9XXlHhCPA9Y+L8TGBiQ5MVpSkqMMXpBhYEQh5ejpdluDCywBbUAIZsQwGODqa0QxYZ5cmGhmsWgbAVRMfMkEyKPpcX7Ed8AUrSPbKQE9NAFpAnKsA2XtbrUCIHkVKdQCbJgy52bGmYa5Q4ES7eDg0LDBJ+t2TTQdNIeYIGM265eXvCk/54ArAK9Jw+Rlxxk8pyi0kw6axUrS1QqgQUZ7nKn5ovVkjW2WfgdGAX7OoxkH8hHW5KKdfV9BFVBPTmASBe/STNawxtnbqmdIK0t5WAsNsKN1B6pxIOY5n/LKyX2gzGjcAefqul7pNYi37KzsOBADRmsb+mzNcbqWiTXUrJOmfJSf69xnNMyUw4d10ud3hwLrYb3Hh091ePdY+4J/j7k34fc4MS5Kpug9Zh1ut5br8Ml26egetLD+PabOfOceoq1lwmRY4+fnxNk6YmCX+0NfoKwclJXPPL2/1P10eZeVrUDbBw071gP0R4TqaxCD1yervf196/q0XfX3qPDrRZMihd9HiyJkVTrrfr2goUtOnDhx4uQaFge+Tpw4ueYEaAA60BQBNGhw0Ob4A9YPWwBL1v6xf+7JE+/L2289Li89/115/tlvyxuv/kQO7H/T1ttGAn4jBsRoY5OSM02Tm5ScoddHHzEHg0MSo7DLut+Ntz0qG275oq3/9ffRnaiQPI6lAO+hoQGF8+OyfdsTcujAWxPaNgpoRxMN8OOIiyNWgRrwrWcC4N1n5Knf/Y288uL3pbLyhO3d+0E0yb4EtUiKaSFCuLR8/hkuAyxJCZEGT/QDzHW5/xEhkA6XkVWlHtQfh0qstcV097//H/Pll3+zQh7/+5Xy679dYcfjf+cd3/t/Fss3vzTFQBnHT+mp3vpqAPpyQhjAGa0tcArUpiZ5GljSuv+2fPnJf18mT/7j6vP5cvzmf6+0svzFH8+SO9Z6zq+yFXpxekUDkC7GAADYaMU431YakHWyeDPmoH0wB+a58ScdxpVQ4gAq3qrxCL1qYYb8+R/MkN9qGTnCy/3kt1bJj7U+X7ynSOZMTzbAZHKCtubZtOS8G+3JGEXgMppfbwIhYFrlVn3OAeKx+q4XJ0JSk2O0nNzbSFk4K0X+w9dnytPfXmX3MrysT/zjKvnuXy2R33uoxMzsmWhgYgHv2+H31m+mlgGRrY1B+XH5sK3fHXN0pHG12DI/JSD35wVsqyMEeHbixIkTJ9e2OPB14sTJNSMMSPEgi2Zp2fx0c3jzx1+YIp+/u9DWDwIyvunmhynAoG/63NHRYgDIPsTsEYynaLxEA7iYAI8czbMWNiU1U3Lzp0pMDB5vRx8BDw8ruOknzrSKS+bIgkUbZcWqe6SoeLZpU8l7fNNnX1iHSHnRtEXansnsYXz29H6pqzs3bhpARXd3m+3Fe2DfG2YqvWP7U7LtrV/b2uWdO54xyMdjdW31aTPpNriCUq5Uwm9TqMlgmvGg3BduMdpBu9ca3t8TGBPlkRIOMeFCWGDMtj2q6JJjZzrk2NkOM1kOP8x89916W9PKVjtojxG/ymgLLY9R8uE84ASoUy3y8/sn61/ZzgkHUGi6w/M8ETq27WmS371SJT9+qtzKwZpUa6vQMWpT+dftA7PdoJk9ex6jMbv3HDeNN0k08gr14BxRMDNGA86WVEe1zcLLjXk3mtnn36qVnz1TLk+/Xm0OvSiHlUkLTJnPlzsso5F1IU/Mra0NtcC0oXc+LFJIOEd9TFs85G37RVlZV40p9GEt68h7e7K0U/Zrm3JPcbDFGm/WCRN/NGt9ci3tDsordUF5q3FY6ukG43T7GH0VrMoIyL15ETIvOUKSItl/I3TRiRMnTpxck8I0vv/nyD6dcysnTpx8ksIgGEc5D91eIF9/ZLJ85o4CW68JEGP+ibdYH4Q+bAHKgElvfW60HebkKfJSLSqDb87FxMaZ86rZc9ZIXFyCvkgZLV86ePcFwAVckxSAixSAUe2xjhgTY7tm2Uy8fufXAQ8NSlpqtuQXztTfl5aX3+Tb2lwrp07ulvfefUYOHdgiR49sN20xmm68N3d0NFndoqJjLO2R6YwmaOjR/uFgiXW5mMv6azxxZsRevnwCezghAtTQsPuCyTHb3aB1NUhUaGEdLes4Md9tax8wcMXcGXPfcAGI6C94Z0Y7zD6zmD/j0Zd0cVb1P394Sn75bKU8t6XW9s4Fhl7ieLvO1gi/+V6jbNnJvrit5mwLc9l1y7NsAgaPwazRbW73PDYjftHpq6znZesgW2+6v8kcUrEFEZDG3rP/9Z9PKNxWG1yTb3je5Mla3C07G8zRFF6NZ0xOsv4O1LFWtyG0Tpa8gD28PKNlRTNLO2I6vk8BDxPtRbNSJDo60qCP9HzTbF8wj8ZMeK2WGe10WWg7I+4xHrfZeurgyTZ5/IUq+YefnbEyvvyOV24rsx6sl2bN7Vtadjw94+iLvLnvBXqPMUunvTCr9tuJImDKjddo9iPmOuu20fCyTzHOp3DcxT020/IR91iHGbZuG0dkTCjgtZotjnAQhqO0f/jpGVurTfnC25dzW3c3yhs76u3eYsI9OOTdt5HCKbS2OKzSW2lOrGYmGdKPLlq3hBiRnJgIi1ffp0e/ZzrtxIkTJ59Gcc6tnDhx4mSCAjxh+oiDnns25Mqd63Ilg9GnCgDCnp1AEBqba0nYpzcuPtm0vZ7jpwtAN5b4mkviLFqySTZt/n2ZNmOJgTP7D1+JAC2AKs6vmpurpburNQTQF4/ADUL0f2icU1Iypaen3Uy78Rjtg74HuhOD3Y9KgBIAlkmOytpeiVboAYCBYjT+aIKBZsCSPsOaXdbMss6VYgMwhDlxrsO8POdnx8kKhWLWqLJ2Fs0iAIuJMPGBNvauXbcsU+E95rzGlmuYLbPdTmpylLUfefJJ+rQ5wI3XaJwzsUURHojbOwbkDBCrkAbATirQcsdHWbcA6DDt5Ttp4UzqtrXZVjfMjMMnA65EuFt4lK5r6jcHW5QJB1BMCjBhRLJAL+FYP405d3S0/gplxxponFLhfRnP3LPx+szaXW0rHIlRbtrLN6u+bQ37/KZb23OdtrgSIY5p4ss9785MZC3VtuAecf/Dy8x94Pz6ZVnmtZpyVVR3m0n3NC3rnNA2R8SjfNbG+p17hJM0vGszKYLn6cv1a3hbs5P3W4LydlNQTnd6muUxR0r6KsrQV9QjhQHZlBMhxfFek5KGEydOnDi59sSBrxMnN7AwkGYAiPaMdbJokXzPp9eaUE7WGa5XAGFv1qTESHNmg+aKATBaIa5fJRt8ZAKo9vd16wCdhYHI+INrTwAoNMYiKalZMmXaYlm+8m6Zt2CDZOeUKKCxLctAKOzlxMsPh1otCr+YO7Nu2IPwcPHyZD1vckqWxCekKCwAdGgTPbNpjk8SehFy5x6jMdy5v1mOnG63NbD33pInm9flmuaYNaHAE5Mkn91cKGuXZpgnab/p0YSy3yvaywGlEIDprg25pk0FpPCwjPZw+YJ0+dxdhfKFu4tkhX5ngsWHTz7RmALD992SL7evzdE+GG39FMjGE/PDtxcovKbZXrPvH2wxE2Hy3ran0b5PKUqw9NcoWLMOFk/UQB1a1wduy5ev3F8sd2nZgFUmfUJZX5Fwv9CInijtsK2JeL7RQj+8uUDmz0wx0O7tHzInUrcrBN6zMVfbM97qz3sAAKdMZQqgeHLmPBpr4pfkJxg8MxHBeer6qJb5C3cXyrJ53n7AAOeVlpsuRl/s7PG8Mh8702l5YeXBfWKygjJjts363M9qWT6nea5fnmngjcn1u/uaLe+bV2bJZ7QPMIFBurQ/8LtyYbp88d4i26KJsgL7fr5jif/EtOujt7N5WJ6oHpaqXg1PlFDfukj0fEAjadFtre9duQFJYTWEd8mJEydOnFxj4sDXiZMbVBjfMehF64HHVwbhDA4x42SQfa2JBxmxtn8qZpGsx2MrGNbrMfDuD2mBrhXxAbGnp8P22G1qqDT4HM0B01jCIBxIxVsz0Mua37nz10mqwnBkZPS4g/SRQnnwxlxdedLMpi8FXy+/qOhoSUxKk6zMIklISL6iPC4rWgbKEWoaE75jMDpusxBGAwIyfEcrC9juVJh8/d0Gc26Fee4jdxXILauyzGSW7WkA4Qc35ZmZNFsPYSqcnORtWcNa3Xdse5w206jeoWEJD/za3sKzUsz5FFCMmS55WlOEmoPyAJFANnD10O35NiEza2qSQRUwvGlNtsEfZt3vHWg2025A8j0FdrYEYr0sGkdgbtm8dJmi5WD/XbTLX3mg2AAVh0tW75BYe4UdF4lfNj0ALj8MZfe2dqo3U280sfdszJN7bs41rTLbOgGNn1cI37QmxzSjCAAPSKJJZ6shzJjZqgjvx1+6t9gmoWZqW08tSjQABdKB0KkliRKjbc0kAmXyy2G3j8NSv1TsHocC8G7iHtNu7HOMyfSm1dny6H3FsnFltt1TQJt6AMTcb+4v7y60xJhbHz3VbpMG3BvadM40TKkTDPgf3FQgD9+hZdWy45Hbu7mXF8oeq8FPdYk8UTUsO5qD0jCeEQbJDossS4+QB/IDMpf1vgq/NI0TJ06cOLm2xK3xdeLkBhVfs8Tg/E8enSp/9LkpNvBHq8WAvKZeIU0HoYxDP0lhPIpWCU0eJqeb1nowgUOit3c3yWQduE5TYMBsFZBhgH8tgXtwOORsZ3hIcvOmSHJyhn6/MnNsD7iCkpSULpmZhWaKjBdp1uN664sJNf6NogyRgSiDaJxnJSjcjuboCqAGttn7F2Dv7GxViOJPwdWLZ44aZxpYtGv1zf2y53CrASuTLb6pMlCFJrY7fI2vfrAHLWCFB2bWiOKoCE/JTHgAREAsgDh/RqrcqnCENvL+W/PNDJmtdVgbypY3pMH2P5gdY0pbWddjccmK7Xpu02cBGPrK/SXygMYHCFlv+tuXqmz9L2uT0Wymp8YoSGXZulKsDkgDc+rP3Vlk2mHyxsSWPsn+sr96odJMs2kHniksFNgzuFIP9pBdpgB3/2158tk7C00LuX55lt7NCHnm9RqNW2Xlb+sctEkp0l2u7QXIo0WuVZjGcRWQSLdKSowyuEMri/YZ+OOZYEug/oGgPTc8T5O13VcvzpQHFe4f0XzXKfgyIcD6X+CY9sCEGA/QmDizfrqrZ1Djd9v9ma2Af6u21yMKy2itH9J2Iw7rah97olxhtd62TKKutOPi2WkK9glWlwPHWcftmaQj9NzJWuaFM1Nllt4ztPg4/eKeoaGt13TYdoj6szb7Fr3Hj2zWPDflG8SyxhuHWr98vlLK9X4zIUFZzRpkaNjgFpPxh+8oNA0vIMw5zLd/8Ltzto4a02iKw/25nBCCkms2UtYtkqwgiwOrsPmJS0VfSfF6PSk6Qko1DvGuwflFJ06cOPnI5HpY4+vA14mTG1RwAjOjJFHuvSXfBtolOuDMSY22wXlZVY9pUj2t0XijuY9H0JKhxUMrtWSON+hnUIv5JZoeAJ6B8o79zbbuEzi5VoT2Y2/dnp5OiY6Jk/j4ZElKyfAGzz7cTUiC+sKOsS2OgGe2GUJrixYXTbJp1rhhYwi3Ud/FEhkVJSWT5lkaowEt5/BQ3dnRLHV1ZdLaUqtAFLLPvEqhrrQDJvWA6O5DLXKyrNNMgGkBtqo5ofdvz+EWKVcoZVKGWMTx+x9hTp3rNIdOQCR9AIt89qwFzHB6hAdfIA9IAo73KJRu291kIIf5K3njPIt+A7x1a/6AHYAFhAPC5xRizyrcAWg4PEJzSDqAEaa/rCFlcggNYlJ8pNfvDjRbfwTGAT/i7jrUaqbF2/c2Wd7+VjzefQjasgJgsrl1QKo0bZxeUfZT2i4Hj7eZqe7buxstLnWkFQBT6g247z3aal6VKT/p+e3EJ8CLdnnvkTbbM5f2oa0AY9rJ9i5W6AbYAWHyAEbRQr93oEUOKuyzxzB14xoOwJhk4DkkbpOWuaGlz8pBGtSd+0ed8US982CzOZkzkFQapEzka/dY27KSe2xr8S++x6RNfrs1HdI+f4/1Xnn3eMDuPffH98TNPWICbLvme0LjAtoI7W111Ti0RZWV1esbvNvs/mg8rAYAdOoWrlm/nFBkNhljayNqkqiPEvv36uPlUfEoEqf3LzNaBOfcbI/UoI8tca8gWydOnDi5buV6AF9ex/4r2T4feeSRiPr6+ojOzs4ITcgAuLe3N5Cbm8vvgAJwQDMKDAwMBDThSM0gUoEYAI7UsFGNnQlnLTUnTpx8ooLGi8H7N744xZz7oDFjbeN+HVD/4vlKeeq1am/rk094VIZWqL8/aGsPv3x/iTmxOqcAg/koHm3R0qUqiDz+YqU8+0atDX7jrjFVCh6VAcqCwhmyaMltsnjpJkmwNbSRo2pdxxNgV1/00tengHZ6n2x/5wmpqylViGs3sPXCjHLPtB2HNK+09By5+95vyIwZy8zp1sj8gVy2KSovOyLbtv5Gjh1915xsfVABzmy9qEIZABcd7ZmyMtEC6PLJ2ksmLUYW38LogfMpHE+N7JekjTZzSOsfagLvj5f+j7xoD1hkSOPzmzz8+MAZ6VI2f227AZteJoTncIp1slpWvR4XE2ka1f/PH800r9Cvb6+Xnz5dbmtoqRNxEeKTR7TGI42RdUJIb8DK7a2vRvy8La7WE5NfPy7XaCvgjuJbPaifd9mEMLQXE1vEo71wDuWH4Tr1pT1pt1C25/PknvAdcORSTPSlZcCBHGUgvgXimn4CucTHMRafvoTfY9qIMvnp+eKFoY8MW71o80vusV4nHG01stwj2wrxy0pd/HvrQynhWPs8sqxXIiSl1ZIMHUOtyYiQP5seaabMWr3z+VwkoWyOtgfl6eph+WnFsCiXW1murgROnDhxcv1IbmrfX+nHoB4D+nfZPkceet4+9T1/0Tn9beF1nHP+k3MKtEPKmUNxcXGDyp5DyppDyp7DsbGxw21tbUE+m5ubh/X6sHJpMD4+Pqisam/orVu38ukfJtfW6NGJEycfmjCQZ4/Nw6e8rVjQEvH7nb1Ntq2MDwyfuOjriEErHnTzs2K1XGKaMsqL0yI8OVdU98h7+z3NDaBxrQmzjLRlTfVp2b/nNdsft7OzRc9HXXEbA6qYTUdFxZrTq3vv/1NZtuJOycws0AF+v10bVTSfYQXw/r4e6enuMC2xl/fF+QMVmE8nJqWbhprfH4Z4cBKw9ZSsxfRhA3DjN+dHg17Ewug1PBuHQ6sv/Ma8HY/EifHewfpUPy/iEN//HR6f/ADT2FgvfQ6Lr59+mch/dPHaJlKhi3T9uH58nK2NBb0IbeCV+9K8Le4IkOO7taFeo7wjoRchDM8uYbw0Lg7j15dro5WX+pIH30ljtDJwzo9PO/ufVi6tz0iQ9O6P156jQS/i9QMvTcKMeo+5h6F8L2nnEeVE/LKG31srL2XV76OV9UqEmFpU097uagnKryuH5ZBC7ZgjJ7qLHnNTIuSe/IDcnhOQTIXm3jEeWSdOnDhx8vGKM3V2ck0JWhnWb2EC19c/pIenSUAY7CFoBIAizAMJ64fjPOIBnadB4DzeYQkPXAEC5ME58uA84dAMcJ1zrKcjXfL1ncCw9yPmeFznPFonNC5eOb1z8AOD0HAxjYRew0NpeFgTDcqQdeRgzqubF56yctmve7iQNmn5YflO/c4Dh36gJWOrkiMKv+/saba1bpgAVjf0mtMe6jCyvSkvgnbHHzOixcMU0i8Twv8vxL1Qr/CyUkbqEx7Oj0/F0IZRRgaoNy3LlDVLMnXgG2l5MXDF0+uRUx3yzBs1skXLjmdq4lnZw9L07yP3y0wvvRw+RvFyBEx7e7tsmyDMiWPiEsxR1ZXCL0Kc6OhYSUhKtbW/SckKqgrDnR0tpv3lun/4AvhGRcXIpMnzJCurSOITkvVsqL1DQnhgd3BoQCorTkh9XVkoDcJ9sJYjGa9MoRMqfB3tfLhMKMz56yMP/9rY8S9cG+3Qa6Fw3jMcsO2J6I8piVFmdnv4ZLu0dOj9VDAbLf54wvVL4/hHKFCYcO789dC5kXJRmMulccnxweOPFM55x+jXEU5fNsz566MdoUAjhPOjh+cIBfoAQhK82fRVI/V9QUmPjpBpCSIJvOfGSl/BOFWvp2nYOn2n1vV564WRD6NMTpw4cXItilvj68TJFQjgwkw9nn0Lc+KkIDdecrJidRDq7RUJ4DBgB4gy0zVMrobRcHlZ8baPI05ftBuehyAc0xCuSMPheCc5ga1byCNKijXtAj2fxf6fmh7bjLC2j2002OojP9vLl/AMoNA8FOUlWH4ZIa/IVk5NIy8UFi0GIIYwuGEQzZJMtjHJz463sDiTwXEO2g174DQg4cKF9YWYWFIO9g8Fpn2Pxv6gie8AJh6bKRNp4xiG8/4+tyQLuALtaEpZX8j6ulqFXuAe7Qp1YP1seDuSP/kA92aiqSXF86ufT0pStNbVM1P02sBrL7YbQtPk3acL+Wdoenna/n5bmdddLqhwT/CwO396iqxbnmVeWYFX7klGWrSZneIMCQdElIc0YzQPHAblhe4VaVMO7quVd2SDfoyCaTNbEeEwqq21zvpOSgpOkthn9MrX0fLep6XS0nIlU0EW+O3t7ZaB/l67R/rOtTCesOeo3tfYBJk+falk50yy9cJeq4ULKTKh1K/ge9zW+eo73NqN8n6aha7jg++GFVlmYs+6Ufof6095xp1ce0IP597xJPCdz5HH+adAu/iV9nJeV6QPwOqrz4CW9b76ehpdNGy0XitJiDBtLxrjeo3LnN+n/BFz4sTJDSxuja8TJ1cgwB1rUfFCynYh2QphQCzOTh5/sUqeeaPanOew9yZbkOAICU+rACDguudIm7yyvU5e3lYnHZ2DMmdqsjx4e77cuS7XYHn34Rb57ctVZjr71Qcn2TYYONR5d2+T/OMvztrv33uoRBbOTrXtPXC088+PnzNHOWxB8gePaJyCBAXHHtnyXqN5H8XxEvnjAOYlzffnz5Sb5hOwY6CUosC4bmmmbQEyQ9PAZJKtOJ58tdoc3DS19ZvzGrSsgCRpPbgp3zzHFiv8MuDGmyl16uwatPVzCHAJRG9km5VNBTJzSpJU1fXIt39Zag530H53dQ/KMm1Ptk3BWzJrftk2hPWKONqZUpggX7qvSK9lGrwaYGt743znNy9VCU6GcAYEiOIlFY+0gClrb6k/EM1WIxtWeJox7tOzb9bKz7QNAFAkUdsRz6x44sUDL7CN055X3qm3ui3W9rvv1nzbugTgpt0YGNJ2CN8pExMK3Ksf/u6cOScivaVz0wymeXV19ngen+knOB+in4Rrnj8pSU7JkClTFsrNt3xJcvOnaH0CCplXYfcYahRzStXVJmdO75V9u1+RivKj0t2N2Xq0BvIaDUC+5/5vyrQZSyU2JkGj8bfjglCGoeFBc261dcuvZO+uVwzWDbI/5aNy+i0WB3gE/otvzrJJmVf02fvp0xVyWp8L3iNOrj3hdQNUcvi9PfQKMaFXcwCwgOvVvhrIJ1ZfwcvSIuQvZkXKgpQIA9yLMhshHYNBebkuKH97elgqe4O2ZphyOHHixMmNJtfDGl+n8XXyiQtgA9BtXJUtDyj03qKfMycnS2pmjKQnRZk2le13MHNFs3f72hwDLmApKzPO4DItKdr2rmQtGIDEHrCAIbC2bH6aaXHw2uptmZMpy/VcbnacaQ+BTiAJM1vSxrw2PS3G4BHIAxgnFcTL3Tfn2dYsaDzRjLJ1SqEOkNOSo0yrCTM0tHheRnHYNK04ybY94WA7l+LiREs3VSGRfTJJA9Coaei1rUwYcLOdy50bcm2rEvI5eqbT9gSl7IM66vLXxVFmtoD57OZCuWlphmlkgVk83ALhACTa0uUL0uQBBeO503FyJKb1fVfTox3ZnoR9ORfMSpVsbYsUbWvgk7W2fJq31MZ+075uuilHbteD9gM88Zi7amG6mYPijRktNmv80I5t39us8B/UPFNsGxUmKZbPS5dCLS8atHQtK1paNMhscUObTi9JtPr7ZtA460G7xmeiho/VzyZtW/KdwtYla3IMwjM0DbTeWZo/4ZkQOKvlYy0z2ucPU/QFrNA6aGtnBwf1GOg3c2EDWS02QBkOjpxnvW23girmyYHIKElNzTbzZcKR3pUIcaKitY/HJ0lSYppkZORLYfEsycmdJCmpWZZ2SclcmTv/JpkydZHt1Xvh9X5BvLzZn7ZHys4dlprqM1pWcOHa0fjSMkAGBhS9HNrE9qlHv57nGkUdDSCIq91P9LG1w49HWpxHiDayqlzS7mNx2jWT8oY+efdQq+w41BbyRB20yaGRWVKWgVHyIy3+elNG8hotHuF6CB8eT8+PVj8/vB0jwvPYjNUeN6JodQ0gaW/aJTMmQlZmRNia2nvyIuSu3IAdd+rvO/S4JSsgS9ICkhsbIW16U5p1qEX8K20zwtPmXbS/HlmaXiF7GI0jvLvi9VXUPxwh57o9T88xznDAiRMnN6A4U2cnTi4jjP0xB8bE+GsPlsgdCleYJQOD9TpC6NGRDQAIfGp/N9gFCoGeDh194PW3XUEXcE5PjTZNLetG2dYE098Hby8wE1y23mCLjRUL0k1TS/hhHS0CnKwVnl6SJIsUACkH8IWX0IbmfttyBOimTCsU9ND4BIMKY5oPe0/W1PVIlFYAc2ZgE+hmGw4gjLp8/u5Cg2yAAmBsVnjDbHr61GTTkrKNyJHTHab5pbx3oMlWmKQcpLV1V6M5o2JrFA+UvMeV/JbMTZPPaP0wo2YrEDS0aD3ZPxSvx2i20Zyzfydm3AAxW42gEaUdvvJAiWmygUW2PmHdLFkAuph1kyYTCMA62yHRbqy9ZWsTzMiZJKBdKBFpoJFmmxS2fqEuAO/vfWaSzFYwHtY2q9E8Wlr7zSSdfXn9+3K8tMMmJgBV1lAyaYA5Nu1Imcurum3rGjTE2RlxNomAtppJhopQm1JfDtYLs1VKbdOHueWRZz6NGTNekgHOdD3S0nPNjDk+LsmuDSkE+9pV7jcgTFy8M9fVnTNQjk9IMlNkti3SV2bonk5cvPSDZsLMnsHFJbMlW8GXdcRZ2SUyddoimT5zue0DTJkIO1Iomxj49obA9/Q1Bb6UmJZDuZqvUDElIUKmJXmfk/TIj4swrRvAM0Cxtch+qTkHyLDv6tRELx6fkzVesaaVoYCEAKQ+LCIkQ545mvYkDZcfGJLu6k5pK29XCu41cAF6gR4kPD+6Wbr+jbX89OCTchZqWikKPUAxeRHWml7jEZ94QBNxOPz6EY9tcRCg1hcLH3ehXoSnXrRHooYnKOH9st2IQh39dkzSe1ys9Z+lbbEyPUKBF+gNyGYF3hVZEbI0M0KWKAwv1WO5Xl+QHGHg699zmpj2YjLkiuBXD+Kd6wlaPyvRe8h9tsd9DOH+4OSqXMG3ri94Sb914sSJkxtBHPg6cXIZYT1qbmacrFqcLpvX5chkBRrW0j39eo0cON5mzpdY74oGr0PhD2BDSwjcHjjRZiDX2NJn54BNgBVh78wChcdbVmWZJhJgQ9A0sj4XUEPLC1B3dQ9pvvEKzYQbNi3jkAbHdPiN9xps70nWkwKRwBpaR5zd/PNvMCtukgWzUkzjCUBjFo2WlryBvmkK1Ay0AMvva3igcRraTS2Tt1dnm+1V2d0zaPX83F1FMm9GikEbZThR2qlgqANwhWA00AgDv8Wz02TT2mzTpCbGR0mnxgcWaQ/A1xxDFSTIMr2+eE6qgf5JTWevXkebC8iuXpJuwMneuNST9dXJidEGvjiIYo9M//5gVozpNe1FfTAxz9HzTBIwIYEmmsmK9xU62UcV6L97Y66ZYJPHvmOt8tLbtTZZQPpoaes0/O9eqZZfPl9pa47RQpMHmrWX3q6T7/66VH72TIX85qVKLWOL1Z/7j6YdR2O/e7VKnt9SZ/epOD/B6lxe3WMa7frm/g8NfIFTjsTEVJk2bYls2Ph5Wbn6flm89HaZOXulZOWUaJtESHt7o8JtnzLlsLaflzfnPQAWaWyskuqq05KQkGx77LLdkQ/KVyrEQ/vMZ2xsvIF4rgIwMM7WROTrYcKlwjXi9Q8o+JYq+NZcW+BLN9euaHD3hcKAfGNKQP7llEj5SnFAPqe/b8sOmGMhtHZVvR6wUmxqy+MPjGCK+uczAvInUyPl90oC8oWigDyQHyELUyKkYyjCtG5sM4NRAM8TkqjxPlMQkD/VOH86LVL+YGqUfGVKlNxfGGWA1a3xyrq1v2tYv3WB2jyFqZuzAvJvNM43tJxf0/w+p/kBYFMSvDK29HuaQmCL/OiaBQqshP2z6QH5g0le/T6v9btD46VoWdBMVmtcH/SAtt+f5NXpjzWfRzU87bMpJ6DALqKvPKnqoSZe2T75O/nRCG3OPV6i9/ib2jf+UNvkgfyAzFawxfEUbXzxkEoPjROrfYqJBu7VUo0bo++sMgVR9um9kleF39f4k9KshUFjvyA1YH12LNFXoJUtnr85vNc78Z1wZcDtxIkTJ9e6OPB14uQyAuRMyo+3dbCs3U1S8EJb+9uXqsy0eXJRoml80fihsUV7CiDVNfXJa+/W23rZhLgohcXk86CDNhTom6+AhIMsOjZbacQpGAGHaBnRKvKbrXH8daVlNT2mZcQE2V+L+9yWWmlV8MX8efXiDINGQIt1tzsPthhs37wiW8ukQKxQiAfYlvZ+mT45Se5cnyNpyTEKY93y5s4G2XekzfbSXaXpsGUHYd8/0Kyg3GHm3BsURn1zYr9MwDnAx961ADp8gpIQ6L1jHWHjQmtZve1E0BID6qwbnl6caNpR1joDbgePtyuYtiiUxyvIppqWmzZ+dXu9aZYBcsyPaW8G24kJkTK5MFHmKohjVo3WmPXLnpMwsTWPXQrcaH8xU8aMGtNwzLLvuyXPTMrRwPvt9dK2eoNwzK5JC5Pkbbua5LjeW+rM+clFCWbGzTrg9w+02uQAJs7APfeeewB0c/55vTdse7RuWZbM1zLS/jsOtNha7laF9g8DfNHiRkfHSV7+VFmy/A6D3YKiGZKalqMgnCIJeqBdzVb4zS+Ypm2WKn39PdLWWq/3DwdgXhlof9bR9vV2SmtLnfTqZ2RUjJkoY77svd+vTtDsRkVFW3r6Qr4s8DBJgRk2JtinT+6WyvLjVs5rAXoRYIC1k19UsAMAT3aKvFo/LG82BOVou6dtA3pyYhR+FVoARO3GBjYzFX4eURh8pDBS04mQXa1BeaFuWN5pCkq9hvX2Yw0oOEVIp4GLBzGLUiMUrgOyXqEIsHpV83pN8yQ+kDxHyzMv2YOX6l7vHN0LbeNnCjzT2jMKxW83DstrGneb5ndOIVQfIbkp03vHoOkDfgH7WVrOrymwFceLnFX4erZW69cYlJ0tQSnV32h1UzSvCk2jVevG3rFAP/XDXPbZmmHZquHfafbymZHklQf4xZHSlWoxr3WhzWg7fWXL5hzaIlIeUthdlhYwq4Bo7SfA5Xh1tvepHlEaNlvbNi/W6w/cb9pUP66ozQivr1rRV60karmYmEjSNO3CSCFvLR99ls86JkM0LtCsXdGJEydObgi5HsBXX8FOnHxygrYQ01dMa9HYsW0Oa0tLFTpPV3SaNvTlt+tk/9E20zYCM3gU7u4dVPDqkhNnO+V0eadCca+BISDKWt81SzIMpAnLiIe0AWIA+vCpNtPaYuqMJ2DWtpbVdBuA1eqIFqfIgzoaAngbdWSNiSNmw2hNAT4cZ7EP7pCOLoEw0maQbea+3YNSkhdvsIn2lMGWv/aW8RCmwcDgkCaERtXXgC5TQAVmMRGubew1TS/Ay5pfHDnh9RjoRuOMM6mblmZKvqZVrrCOUyk03WjLWfu6aiFgHWnQj8k0oMMEA0DMhEFaqqaj+VAXylyn+R073aHA2GqwzznuS2FOvJVr2dw0ydY2RUdB+wO+tN/2vZ5ZNTBOWTEN79Lz5DlFoZs2o1xAOxry2sY+qx916NfzaGXRVNN+eJbmPlAmBom0ub+PKJBM3XEOxlpmz3OzGIyvXpQhKxSI2dKJNmOSgbiYon8YEojQvNNyZe78dbJEoXf6zKWmqUWARzw1A8FTpy2RFSvvkeWr7pb5CzZIUfFsiY3DsRQVogtGGJzqC1vKSg/J/n1vyP69r0vp2YPS0d4UCnN18MnfhqGhQYP0YfPy7OU5pmg++sdDwbdderrbTUt9LQnwEaN/mZiVPdwelN9UDcvfnx6W/3FqSP72zJDtpcp63WXpEXJbdoRodzYwApJvy4qwNZ2YC7+t8PnP54blf50ekr/R+N8tHZItCqVYOwOc2fp3kabCBHqjxrs3L2DpvKig/O2zQ/L/nhq2eI+VD8uhtqDEasFmK+hitoqkab6bNP+1Crb6d9nifevssMX7X3p8/9yQ7FCQ9dNnDSpwimZwloLqHQpwQPuvtD44PvofJ71y/rDMy08fJTPppi0A3825Gl5h6WmFXur0P8knFH6fArq+egwM6UKX6QHXjXijHw/qJyfo/dX2/mJRQL5cHJA12n4Z+LajstpWFni8inMtFBb4nJUSIZ8tDMhnFKCZaInTc/pampDQA+gGwPipzqA8WT0s77cMS6/en1EllHeqlnet9oP7Nc8pidofbqB75cSJEyfXg+ir3omTT04YeKKpZPsQtCIAFBo/HF6xjc0Pf3tO/us/n5D9x9tsiyOAjrWgmM8ywD9R2iFbdjbKeweabZ0skNeroxGglbW5QBKDHAYq3T3D5qkZk1y0mV46mqeG2adg3dQ6YF5c8Tzc3jVoIEc50IziyClZ46DA4wCCATvMkzlPBmhb0UpnKCROKUoIpT2s6fbJOQUy4A0T6EgguQ/w6zOzbsyWcYAF4FJW9trFq3KjxsP8GODD6RcekFcsSJP/+efzNXyewSceZwHQCgV3BrzLFVSBYiB46Ry0uoneQFjbCu0uJuPAeqbCJwMuzL5joyNNS/3EK1WybVejhQFmMfsGljnMNFzblnW0vdomaHGZKGA+DmDFIzcAPajXWL+bn+VNCKAhRrMN6OLVGZNwNNR44SY89wltLt680aqjiUe4jxwIEM49Ycskyks5MG3+xpemyh99brJB7tb3m6zd+vuD5vwK52GkFUruioX24khKzpBJUxbI4qWbDHBxVgXwApteGIXOwQFzFMX5kklzZf3Gz8td9/yx5BdMNw0s4XxBsxoblyitLbUKvq/Kqy//QI4d3WHrgL0hsFfnj1KYpAGSm5qrpae3S8sEYl47AujsVpD7y2ND8rOKYTndFTQz5OxYb2uY95qH5QkFjZpekVXpAclQegD42F7m7tyAQjHAOyS/qBiSkwolgCrxz3aJnhuW/6Tp/kph+rT+BnQ3KriuywzY+kuA90cKktotzZyWeTPABjD96+ND8pRCZ4M+u8D2dAWXexVg2hU4//7MsOzVMqM9ZC0na37R6r2qMPwTBWe0tw9q2FRNM1fhh3W5dAvA/liH9jM9n6VEzquE9L+l5eCg7nHa33NjPQg+oEB8Vs9h6g14A/tNGv4fNP/vK+Tv1+v6CN4wWkT6Aq8BzMK/WhKQ/zkv0ky7uTe2UBvYvRrRdDnoU3flRsifTA1IiYK1vq6uSLgnTMK82xyUF2uDslM/KfOYj7H2X+rysAI3kyHFmifhLY4TJ06cOPnIRV/bTpx8cgKUAZcGqToKBWzSdUSH2S0el9F+AkB4Dl6ucIR5MgMWABgzXDwXA8o4tkKj2941IDsPNsuzb9bY2lWgCQAF3DBzRjva2jFommEAijWsaF5ZGwuIZaXFKNRGSHNrv8Eg63c3rsoyR1IAOulxoJnG2RPbBAFuhGcN7dHTHZKdHiszJifZ2Ic6sT63pr5X8hQGixSs4QxvbawOkLXcn70z3/KgTJgJo1FmnXG7lpO1rDjDAhq/+kCJ/OFnJ5t5c4T+w7QX7Tjmvm3afmhXab8FM5PlS/cV21ZGgCaCxhcQjNE6oJFF64vQjjkZMba2Fk0s2nfamPvy7r4m+clT5QqUDQbpaHsxGWfiAFNjtJPxcQpymid5s/URkwm3KMCz/hdBe15TDxQGZYbeUzS+pEO7AL2002fvLLBtoZgYCHK/NA0mFJiEYAICUEYjXKSwS1tQOAbDx051yPd/c07+7L8dMlNtJhU+d3eh3LYmW0oU/GnfcOi8EvG0qANSPGm2zJ672jwmR0Z6+0CPLcB6pCQlpWu8ObJ23WdkxszlJHZJPH73KnTWVp+V97Y/JW++9jOprDhheeL8yl8X/NGIAmRPl+3hi7YZOL/WBJho6vP2Pm3UAxNeYJRPzp1WGG3uV2DUbqzdRaHRA1GAs7IHONb+pWHDm12TtHMHFTaP6tGk8QHSOcme1ni7xjmjMNytcAIQ+wJI1ipcAqjERUubo8A0N8XT2J3Q89sag7YelzKileUgrzItyyv1w1LRHZQsDYwJM3CF2TNxgZ87FdbJH+0h5q+ANHExoSVspz5bnKdMt2UBTAEFNq+NCEd4TLYx3b5ScLtWhebHfJ12uSU7Qv6P6QF5pIC1zBF2v+3l+iEJ9/KmjAh5IC8g8/We6mv1ovs/EdFbJDuah+WlumHtn6HIY5VRz9NfP6v1uSsE8bxv9dXnxIkTJ04+YmHE47+e7dOt8XXycQpwArBiAoxm0wc1AAiTYMxt1y7NNGdJS+alGjT5gwTACygCkjcp7OC4yltPWidHFIoA3gUzU03zCNweOdUuOw+0mGMltuEhX7SarE1lf99kHUVvXJlt2/kAXDirYj/PVYsyTIvpg1QnwKkjXNacAsSYS+PRGNNdtLAblntb/CjuaJwI846M86pbV3tb8MTHRRlwY7pNXvfenCd5Cnasy8WLMhzCWlucSmHqy3pj6j1jUqKBIho7zIYxW6aOrHnmAKJxSkV9i/MSNI1409Ci0Qa00fjye8PKLGsroAD4pw3QLLP9EJ6rWR9NWByMsf6XMkwuSDT4ZJIB51WHtS2ZsGANMZpavCkD7ZSbNmQtM4CPBrZaQRkNM+t7aRe07TizamrpM6/S3F80tGiHKQvl19eKp5nUsrN+lzZduTDD+gQvKsCZ9diUA1Ny0r1Z64VpNhMcx890mEdo+sqVmg9zj4kTF5cgCxffouC7RmE00b8a+hxdAGayY8ui9Iw8Gejvk8aGCtMIY+bsl8U3a2bdb2tzrbS01Fpc8ta3qjmsQjv8YY+FSRNvzrW1Z2Xfntekuak6VOYra6OPUoAIzE6L4nEaFCEL9WAt7Uw9ZugBqAKdfMdZ0OsNtFKErdMFXPa1ia3PBV6YIPFrxnd+AJjADYK2+O48zyvvC3WeNpXrBlcqRLF4KtplDYr5xAvz2oyATE2IMPDkPOt2cbBEOTkoJ2UsiPfACi0vYF2qeeBgC+ACgGxtqJYDk2gzwdbf5KnZ2HtOHyFrjySta56GYV1qqoZHw014tvLRS9ZX/Dpfz+JDZ14c66M9U2TM0NO1rcfV8FJvH4rDj8uJhknS+5+m7Ui/wIEZ7ErbT6QteXRofyYhejUSnsMxo09mZmMM4QoQH6ORmchp0JuM0yvSceLEiZPrVa6HNb68Zv1XrX0+8sgjEfX19RGdnZ0RmpABcG9vbyA3N5ffAQXggGYUGBgYCGjCkZpBpAIxABypYaMaOxPOWmpOnExAADK0gJi6fvNLU8whFQMJNJSA1ZACIms80YYCnqztBQJNy6iDDLw703H5Tfjte5rkn35ZyjJGMx3+ygPFtp6VtcDPb6mR199tsH1r//VXp5kGFih9e1ej/PW3j5vH4L/441kGbwA1ZbBBjablgwGaS8x6DdC0XKxDBSAJC4wxUAJGTWFnURTe9BpQh3k2yQDEvhkvcakPoAmc85t9gYFzvodLKDkrAwBvkL0iy9Og6jkvxQvig7oVPRSPcJSDa3zHhJgwvjfsWK0THrDZluiffqFwdKxVPntHoXzmjgID1y5t/9+9XC3bdjdaOl++v8gcTuGBmjoidq/IV79TT+4LdeE7ZaBtfS08mm3KUtPQY/cC4J03LdkcZrG9Ul//kGmZSRMTc8KSLmlQfu4/fYRykyaa958+Uy4vb6s351tUfiKD13DBZBnPyLl5k2XDLV+UOfNuCrUt/x9xU8aRyMho06ru3/e67Nv9inS0N5sjq9GEe4CwJ+9czW/VmgckOSXD+p1/7YMKaaGRrq87J4cPvi1vb31cujvbxizTJyX6aEmJAt3mnIDcl+9Br9f2em84tD0wKeYMXoz/49EhA5Y7cyLkoYJAaI3usAE0LefFvFi06xjc4pH5L2cFpFDzw1x5TyuaYO3Do0UKCXmxrpd1prdnB8xMGfgdJ4oBblVvUL5XOqzlC0p5T1DBl3W+3j6zSxTa0fzhJRhzZpxdYTZb2+vF165tJtS3an6btJ4r0tBSR1hZ92uZn68bMsdYld0XoP16FX1dWFvg4Zr7uSJ9vJYdIaMFnejjo+22S9v8Z+XDNnHSoG2LKfNEBWBngqJEAf3fTtO+m8ea7nHKrpc6FZb36v3+/50YsnXa+jp24sSJk+tWclP7/ko/9C+iDOiYwz5HHnrePnVsc9E5/W3hFW7Pf3JOgXZIOXMoLi5uUNlzSFlzSNlzODY2dritrS3IZ3Nz87BeH1YuDcbHxweVVe3Nv3XrVj79w8RpfJ18osJgHABiqyIGtGgX83PiJSU9RhIVWJN0VBmrMIRW9vUdDbaFDZpSNISZGbGSoGEA0I6OAYOdp16vlkMnO6Sze8gAdvWidElRiCyt6JZXtzeE9oKNkZuWZEpudpxpB9mSCFNnnFGhdWZ9bmJKjMToaBNQY5AsQe878AWIZ+j1voEhc2YFlKG5TdB8YjUOa5OPnO6wemWlxUqK5pMQEymHT7bJwRNtZjaMF+PUrDjB4Jhzv3qhUp55s0ZytU6YcKdmx0uM5hOjIy/71PholdmO6Ae/KzPPxTHRkbJ0Xqq1U0w8YQgbZSA8oHnv2NckZyu7TIOKRjghNUYCOmjfrWkA+5hlY1Kco3nF67V4NNftA/L+wWb58VPllgdAzBrehbNSZWpJotX3Db0P2/c225rmOVNTbA10MvG1Dfr13uCQbNehVrtPU4sTJEHvJUvy2GrolXfqLA006EnaNszx4XCMbYte3Fpnex0X5cfZOuRkPRI13YSEKIXGAdm+r9nKjQaZfXxTNd2E1GhJ1HaP03twVvsI3qNffadeSrXeQPKVQi+CoygcWE2bvkSm6pGRnmcwfKWCdhUzYhxOVZQfk+7udjs3ugDwQ9Lf121en6urTpnH6LSMfH0x4+H7KioSJp7pNJM5/XL0yLuyf+9r0t7WqFA9PE6ZPl6x50yriTb1doVBTIAPtIk8WY3jqKB5S361PihvNWJOipMobz9fvD3jHXeyxmO/VjR2eGMGREJJnhd+c56DJsVyHtNhtKYH2wHpoJkYA5rh4scDpoFv1mlOVyAHXt9uDMq3FWjf0HJwoIH2D7/Mz9YonCrM7tf6oN3Tx9PK3BgyoWaN6NamoK3pRfuIhhiNLuuY0QQC22iiGzXu8Q7MaoNW7zOs99WHa0OWp0Gm7GydxMTA1fT9T1rQnE9N9LaV4kDbb5b43ICRQv1CI5gWbRfa5PnaoDxTM2xt/5beF9qK+8X9jeZlO55oOuna9mjcmZhgUoE2p59MpCkJR//o0HvgWQ14mv+Iccqvr3VJ1s7G/cWcHS/e3Lfr8d45ceLEidvOyImTy4gNFnS0gCaXNa2Y+7ImtqyiS86WdsrxUx0GksDplp0N8s6eJguDVrKqtsfCHD7Rbh6J2fsV4EJ7ipYRjSRjemCK8+/tb7H1qZxn/TDficdaYMx0UawNDA1bOeobe83xVKyOrNHmstYW7STmtwAfXqbf03g43SJ9vCGfPdcp+7SsgCH782J2jRazWoGPPYnRNu/S/ICyDh3N1uh5tv/Z8l6jvKywxndf+1tT0yMnFQhPn+3Uz045oTC550ibtcFzb9ZaedEwA9cVmj/tQLjTGgcPzbTZa5ofcNvY2m8m1OfOdVkalO9dBdeTWl7qVqdpndV4xzUs66NZL0sYzLmB6UFAQOtOe+w/3m4eqomLF23KC8hWVnfLqTOdtl3SNr1H72k6rGtmAqJMgZTtidDGv6FlwkwbM/JzbH90rNXye2mbZ56OxhbBsVil1uuU1vvYqXZzXvamlglNd6W2DVr3ctpc631Cr2N+DRQzOcJaa6Cb+3U1gvkx2tY589ZKQeEMg+CrAV8koMA5MNAnZ87sl87OZhsAjwaxnEMbC3R3drZKQ3259r0E2+83KSnNro0+er68ALbEZ03xubMH5dCBLeZNmvSuFehFaGFaZoOtY8WkN0IerwrKkwoyOG3CERSfxxRm0IyhWQNSAEDWVRJ+nQIja11PdXn7s6I99CHWh10cQuHsivMYKSxODZg5MvBxqlNMy0r6RKPFeS8AIsRJ1zyASjw8Y3KMNhotMQ6s0Nwd1OOogixlRXN7WL/jHOuUAqq/ZyxwhPDJ2ly20jmi4YlTqcBFO9ycGTBnV4Aw8EudiIY5rRde5JCGr9Dw9B22aGI9LFsf4dCLuoyE92tZuDdIQRyesgPy+SIPetmmyIZC4UK99ODentO6HtD2x4M3kw547WZ9N23JfaDNaTMmGbSr2HZUozx+nmgZyI8thygPIMq6bV8u15xcpxrcV6CZfsL+z5jTR40Dv0y+cO8oY3m3Z2rPJJCDXydOnFxv4kydnTi5QhnPqjN8wDJauNEGNOHhxoo/8jwmu2h9MZX+w0cmG2Bihsz6WqAZWP6bH56S46UdZm7MOtlLhFOj1WWM834Z7NJo8cLkcu1wXvxw4+U3Wny9FpaFyZjtdf5/FwthRkt7vPO+jFknDeMHGytMeDpXK319PbYn7533fF0mT1lo4AmQXqmgZR0c7JOqqtPy0nPfUZA/Ifr21vPjF1Jf9vaZmpol8xasl423fUUSE1O5cv7alQj5AfM11adly+s/k/KyI9Ld3RGC6WtHTEupn5iJYkqMF+YfK1ACkHg7RoAKzElxePRAfkAmK1j85dEh8wI9O0nkv82L1DQiTEP8m6ohA03fXJW4eEJm6xqgEKjBSRb745IWjrH+9vSQvFYfPA+NtDbRgWq2n0HDu6Np2LSwixXM/sucSIMVthQCejnvz7cAL0BNiUI10NylXYi9frmFpM910ufwBZgj7H+eFWlrgnGW9EaDZ3ZLvalDeHh9/ZiX6G9OibQ10ScU3B8rGzLw8ut9PQj15h4DvDh9MvNm2jG8smFCOzCh8JMKb3/nc11BM/EONf15MSsCFdYLs9fyv9a+xZpqewTHSJvTvfrOZ9LlO6V4D/c09FcykYC5fqHmidUC3qjnaV+xId1YomXfrcD+c+3vOEOj38ZcR/fPiRMnThBn6uzEyRXIsI5SME9l3S/rN8MP/vEfg3jCWZiwcJhJI1z3uSI8HP84PzK+xdPzaHL5ivMmtLuzpiabk6aZk5NtiyL2y2WLIDTFeC9GS4lzqT4dsVHmi8uqRdX/nc/n/Hn9p+c5rOyha/yjyJTt/PmweP5hZdX/CDeyfiPDciAj8zp/PnRtQu2o5whD2PD2Qs6nHUqD65aEHiPvJf8Q/artfPF50iNJ4uL4Kzweh18u5Hy6I8Lwj1L57XO1gmfllJRMmTNnjaSl50hUFHseX8h/dLk0T2YecSSFc6ujh7dJR1uTnkOFNb745e/r65K4uCSZPHWBfiaOq/UFsqNj2GtaDy0vZY6OiTPQrqstk317X5Od7z5jJtS9vd3E+MDt9GELNWOsX6Qwi7kzDqyOdwQVTr01tN16vzFZXZsZkC8oIC3W63hPxqwVzSd3H+CYnhSQm7MCppVF24fZau9QhExPFAPcbygkkg6elct7Qh6WNeN1CtszNG6ywvE5BdS6Pq9MM5Mj5F9OCdh2RDgtOtTumaRqcSRdw+LQijW3aGY5gFQ0rjkKPrdkB+RfTfX2FcYzNBpI8nm0OFLuzgsY7OOFGu1imz4TmDkv1bTYXzYqELR1u5gwk/eXtM60Q42Wq1nzQAscp10Ch16PFuv91zr4Gmfa4XrR+KLhZP0ykx1fKoqUZVr/SDrCyK4eAkHu9W+rhm2P5j2tbBulYKphz1c3rN4koa8GM6EGJrlvhfERkqv3YyzhSrQ2HveWddSYotOPrqQ9CUq9gOZEvac5mhaTJ+Flu0j0PGbWOLyiv1JWNMDMqY4VxYkTJ06uNXGmzk6cXIEwEMcBEk6KRh5oVbnGWJ1P30HS+et6+Nd9IT0/HPH5fcl54p0/76XNsXZxhmxam2Oensuqu03ji0dmNL6sF37jvQYzydbur6AxoiyhNPgc7bxdG3HeL9vIa+GHldXCXijrWGE5Rsvr/HlNgGPktfA8fLH20nPnr4ddHJk+38Pr6Z+3a5wj31HO+0ny6ed1URg9vHJ5n+F5ng8Tuv5BhcnG1NQcmTXH28ZoPPD1ysP+zgEtE96oo/WIsu/AKCbLJ4+/L2Wlh2yv3omAL0K6mEjHxydJXsFUSVYQx9Oz93fgUhkY6JXamrN6nJGGujJpUNhGw0u+p07ulmNHtuv3w7bGl7Q/jHb6KIRiof0D6KYn4eQoQiYpCM9JwmtzwLS1aF65zjUg9Vhn0GCTtZUAA1pW1sdysBYXrTAweVtOhKxKj7AtjDAVPtDuxfPWcnrQifk0+QHGAC3hMb3mc1gxCgdEbGmEiTLgC3ziiGlSQsBMqMlrrsYjPwB3iX4CUCe7ggbM5JenZQLsMZMmH/KjXku1fus1znrND+ACYrc1eW2C9+g5yZqHnp+i34Fd8iA8Zs7UE8341kbMvr3Rgz4O17TwRFFEbXbTnuPMikmNBMYrI7u5Qm+f3l+2jnq+blieqvHWRbOmGUE7Sn1pK9L0D87pq8HMx9mGClNy7lO2tvu4Zs96Pk2vA+S2pZaSNZMTpDVWlHAhX7TSTMwAwOy7TH9icmLUBDQsZtaUi3YBtHHc5stE8nTixImTT1oc+Dpxch0JbMNACE/NNy3LkjVLMm0bItakIoAv2sYjp9vlhS21thaXNa5ObixBk46md9bsVZKSmqUvVTxsMxwdTYJmGo1Tqn4FVdYCB/UAMHt6OuXE8Z2yb+/r0tnZYml4TqYmJuZdWmGXMmRmFZrJ9ci1xj7Akv777z0ve3e/IseP7lDY3SUH92+RA/vekLJzR6Srs9WgG0D341xr4kNLbQg0cA4EdD6YFzDN6aYcby1uebfIb6o8c+NlCqRN/RHSoHEwXQZ+WReLxnZBihfv/nzPc/I8BUfg5Uflw/KMgtMJBWYABRNZQHZXi/cbQEEbe58et2k8IBVo/VVlUH5TPWxQ4j/2aBBLu7z9e8mLOPdqfptzA7I4LWB78GIuy1ZJaHsBJ9boYqYLOK/OiJCHCwJyD/H0APwwuX6hNihP64HGm/RLNQ5l36DX8XR8v4aljLQPa0hfqh+Wp7VO+xR+aUTqca0LjxTlZLIBM+QvFgXMzNvIbxRhwuFJbf+f6v07q+3BBAfQPJG6+mHQDKPh5z4wkTKuObGGYTKEtdZMqKD5nSj4IuRJ38IKgKeWfpWm6Y35J0PLRn1mJLFlVoRZOtDHAejr4X46ceLEiVvj68TJdSSYywKyBblx8vsPTZL7bs0zR0llVd22Xc5d63NNy4vn4P/12Cn7jodnJzeW9CvIFhbPknvv/1MpKpltZsajAScg293VKrt2viilpQfNrDkpMU3i4pPsemdHizQ1VUtra50M4SFsrBH9GMK63JTUTJk5a6WsuekhKZ40V9NR+gkT8oEYOzua5e23HjfobWmutfOU2V+b7AHveKP8a0cAQtanZsV6e9wm6iPmtxwggIa2QeEFh0BoOvFi3DTgaf98mCIOGt8UDeOvdQUg9JFVQA6a9g/NMiCDYA7LX8Bc/VuJwyziASEI6zsxLcYbM3lZk3uXrKzAk18W8rV4euA4i3wqFMIpN2HJj0/gJ0PjYMZMXj5QUQ40hEB8s+bHGl7+8lseCoWs+0Vj6a9n5Rpm1TjkatLw4WuMr3Wh/anX703y1vWi9bVKcS980etMNr7fEpQnFHpfqh22e6HVvOJ6+smS7+05EfJ/zYw0r8v2Cg/P05dQWTAbf7Zm2ByYoVU3R1larokK+bE2nEmNb05hQkQTHi0/X/QyfYa15t8pHbIJk9HWLztx4sTJtSZuja8TJ9eRMMBiX1u2NFqzNFMmFSTY1jzdOhLNyoiRSYUJtq5339E285rcr4NtTGyd3FgyODQgScnpMmPmctO2sm4WyA0XwBLp6m6TPbteNuCsrz0nLS110qyw21BfYWbHne3NGvfyDq1GFc0SM2ryL1IQT0/P906OEH0LG+TW1ZbaemJAW9/Jlqdvhn1V+X9CArgCqQAums6TnWhxvYP1sJiP6qNqmlccYKEJ9bViVJMW6tYAaGPP6HXi+2kAlIAlEv7o+s1DWqz7xbszjqKIh8YVjTLxWHsaFs3yBGQBXACFPE7qQXzKBpDyF5xwHOFx8MBMGcnDz4/4pIPmmmJSRj885ygb6ROWg3hlYW1yvUAv9QE4MfP+YnGkmZIDdxd1b61LnxIumlY0/G8oCPoQeDWvXR5hkmeiAWuA9VkR5qX7cmlFRbHlEG0bIee0rbkPlN+/n5cTgjE5wWRNkuaNBjkrVs+OFV/Pp+qNxBEb/YMJF/oX5RwrihMnTpxcC3I9aHyvYN7SiZMbW4AbBjMZqTGSmhilgwy2LmKfXh2opMVaGLYnqmvqNc3MRAc+Tq438bS5aHAByvGgEbDEARVel9H0Ipg+s3UQ16KiY+zzaoR80fq2tzdJT3enOd0KXQl9+sKa52hJTs60rZfQ7F5vsDtSeLZYx4t2EwDwD9bTch4IQOsGxGDyGg4vfI3W/yVpWDSxI+P760FHCqdIkzCEZW2u5+DI87RMvFGiWVp+vPD8+E4ZKMvIeH4crvvhyYtP6uTX0RfCk78f3i+bhddzI9vgWhfAEQBcp/CJN+5YrcclczpaH0zWX6wNynO1mDfjKGr0ezcRIXk07asVstH4Tk0MmR2PzHekKLSWaFhM0W/OZO146PwEhfKSBRMd7DH8nB62a9tY+XJe46DdxwR+SWrgupnQcOLEiZNrXXjtO3HiBAkNOMxRkh5wAw6TknS0laqj2sGBoFTU9khpZbcCUVAirnYE5uSaFhxwDQ72S0tLrTmkGs1E2CZJFGjj41Nk0uR5kps3xcyKr1q7O5poOnhlHlAA7+/vMQgOnR4hrB2OsL2H4xV8xx5RO3FybQg9FIC8Iztg5t4juyw/cWbFHskv1A2blhXwv1oBtImPhhnP3rdkBbzBz0QfFQ2XHSvytZKA3KpxffN7M5GfgPh/KrBgYL9h1ipj0WA2d6OJpsvkx4YsBe78CFmpsE5QzO6dOHHixMnViwNfJ058YfylAw62KOrTEUZMTITMmZYkM6ckSVpKtO3ZW1rRJWcruwx88S7s5MaTiEBABgf6pamxUrq72kNnR5OgREfHSMmkebb+Nj4h2QD0w4JfkhgaHjInWRx4eR5NgHA6b2JimnmB5redcuLkGhO/W6K5Lo73PFsnQXTh/TX0Hj7T5XnQ5hNT9qvVepI062xzFVzvyY2wPYJT4rxrFwmjobHyCOXP1lY4Lrs9J2D7DgPUExGS5aAcJzuDtmaYrao6eKTHqRcerm/K8GAdb+ZYCUw0TydOnDhxcqk48HXiJCTACut8m1r6pbHFg4zFc1Nl9hRvG6NzVd1y8lyn1Db0OVPnG1jQ8AKZ9bVl0t7eKIODPnBefMOZ/ECyc0tkypSFUlQ0W2LjEkMg+mGIB9GUZVCPkY6tfLEdbLVoOOGKifFH9G507OTaEx4NeibOnorjPXNtM6gI767alwHdQwq9eL8GFq+2OxONpxZP2Wz/9EhhwJye2UqyMCEcGuZ+vGZdRtYoiH65OCAzFEQxMZ+o1hcBXNFev98alOdrh82TOH9zxhQtT5Hmc4/C9s1ZEdZmTpw4ceLk6sWBrxMnIcGseXBoWE6VdcqJ0k4F4AGJi4mUqKgIM3H+5fOVcvhUh635vRiBnNwo4kFrUHp6OqSi4rjU1Z6Trq42LhhcXizeiBfnUsWT5shNGx6WrOwiO+f5ZLiCEfEoYubUkZGmSY7TI/o81I4unpbZ9Uwn1674TwTa3smAY1ToRLhoIJxBnVHore31/C5c+uxNTNCO8iTereD45eJImaT5XuJES4X8Xqoblh3N7NY8juhFnHKxj/IfTfY8URN33DgjxNdcv6z5sXYZ52SmxR2rjnqNiYKva35om9lfmKDj8bITJ06cOBldHPg6cRISBldwT3vXoOzY3yzf+805+bsfn5a/+9Fp+fGTZXquSZpb+0376+TGERxYoVVlHS3AmpKaI/kF0yUnd5LBZ2dnqw1sxzJfps8kJKaayfPSZZtlytRFehbrAR1Ec/GqJWhQjfkyR3SM52DNiZPrVfynIV3hLTNmbKAFBDsVKNnOaSwevJwQFwdjd+dG2F7Oy9IiJBqz6nDRxPV1LwfbgvJ0zbC8WOft7zwuiKrgVIz1t+wPvUjhl8fcNNMTEAN5/WSNL9s0YfZc36cJjJYf5/QY0Mtnu4K2J3B/6J0yWnAnTpw4cTK+uBG8k0+1MIbAVC2cTxhQHDzeLt97vFT++tsn5K//6bj87JlyqWno1QHRaJo/J9ej+NrdqKgYSUpKl8ysIgNetjFavGSTLFu+WbKyCmV4SEfQFt4+LhHT7uq1hIRkWbLsDjuA5phYzy7xauGXeHhrpmzx8ckSreX0zzv5eISmxqSdNv8k293Kof/zJ1PCy8J3v4zXi+ABOxnV5zhFBhCvZjkJSfJOxznU/OQI+f2SgK2TTfA9R4/Is6InKK82DMu2pqC82eDtn1sHiI4loUtZcZ53aKA6Sx9NyjpOrEuENcLkjaOrfa1B6ewfJbae6lRA3qvXf1SmZWwcls4BLx/3Z8iJEydOrlwc+Dr51ArjxIHBYenpHZL+gWEZClushVfn2JiAxMVyREpMdEAHNs7E+UYSPDcDEpnZhbLu5kfk0a/9tXzpq/9FNt/9R7Ji9b2yWAF25qyVkp1TYtpez3x5dOEa4BGrsDtn3lpN4+tSWDRT+1GkbUN0NVACcLOHb3ZOscFvQCF4VAklTRlNK33lWTkZRWhLPHV39/RIT0+v9hdvAuTjFq8cODnrla6ubvvkNzI0NCx9ff3S3d1jn0PjLhj95IXHgO6JJ+ecmMu8TUNhr1TQ1rLnMnsDf64Qc+SAZ1Id3jShrNH27mnztK6YLFcqiP66cljebQ5K01haWF80vZlJEXJ3HgAcMOdZaJknKoAyXpqB359WDJu3Z8sv7GhXyGUP4//72JCVif18zVTbiRMnTpxclWD4wysWsc958+ZFdHV1RfT390cMDg5G6B9Y+0xKSrLPmJgYO6cDxggd1AU4+B5Q0fOB7v7of2OpOXFyjQhwi5dmDrgAgA3o4CFWoXbRrFTZtCZb0pKjNVxQOhkJ6aNAOAacFlYPDyq89EYK2pbePi992NnTVIwR+FMgTCDQHv3aHgx0WTt9NZqbj0qAVKA3J3eyzF+wXhYsvFkBd5XkF06X1NRsMyuOjY2TmJh424cXeJ0ouOIRGvgFVBPiU0xL29/fJ91dbTKkebIFksHpBGRoeNDWDC9eervkF0zTdBOs7COFPXs5397aKGVlR6Sy8rjmMfF8nIwuHZ1dMn3qJPn8Z++VObOnaz8ISF19o/Xpj7NtAdq5mv8XtBwP3n+HzJg+WQYGBqWlpU2ys9Jl9aolcucdGyQ3J8vAuLe3z4D4Wrz/vB/Zb3hhSoTMSlb4ZSujkcXUd7MWX450BKW0S6Sx33unTqQ2wCuaVKD3swq9t2YHJGO0FQKaGND5cv2w7a17sM07jVOtTv0ToK8vSVcwx4HVuKJlTdUKpWpYTJdrFZZJl7fFRJufPKljUAuVFc0+wV5lj7UH5bfV7PvrebcG5pFr6V3qxIkTJ+GSFDe0VT94Ww3r3yD7HHmMdj78nI63LvrUMU5QOTMYFRWlH8NBZc2gjsv4Hezr6xM+e3p67DfjtejoaB2/eRZyZWVl9hkuDnyd3LBigw89khOjJCs9Ro9Y+z045Jkrc/7ODbnytYdK9MEJSH1TnzmxYpuiiQ5aCBatcbN1dMWBlhiTRBQy1+C48yMX6hwTHSm5mbGSmRajL5+AtoW2h76+roX24D0KfCYlZ8jCRRtl9doHZcasFZKSkinDQ4O2Vy5aPtb9chD+irS1obCYT+fnT5Vk0tV0ens7LW3S8t7ltMfoDWLXNVxCUqpMmbZYli7fLMla3tDV0OcFwQs1edTVlkr5uSNSX3vOYPhaBJ/rQbiFNF2U/gHdfPsG+b/+/BsyeVKR1Dc0y/6Dx+wa7ftxCX/YFy+aawC+/qaVEhsbI6VllXJOj3lzZshXH31Qofg+7XORcvJ0qTQ3t8rA4ODHWsaJCr0XcCtJiJApekzW4/wIxBdOacCaPpFz3UE9vCDjdWfS5b4pN9oWSV8tDtj629xEveA9bhdEw/Tp+/mEgvVjmA836fuJ03oeKEfKewBoBV9NC5PsMZtS88TlA/VhjW/TgEi9lps1uRMBVPLkwNNzpxIwcFsYF2Fredm/+MdavuOdnkMsyjZeGzhx4sTJJy3XA/hee38ZnTj5kATgQm5ekSX/8Y9nyT/8p4WyXr/Hx6HBY/wTIbEKaclJ0ZKbFWsgzPmJgo4+f2YSnZ8dJ//ma9Pk7/9yoXz1wRIpzImXvonsi3GDCe2B469JhQnyl9+YLf/rPyyQz99dJOmp0bY38rUgQwoE8fEpsvHWL8nK1feaRpV3KxrgKwLcccSHW30925rh9Rs/L/fc/02ZO3+dQTdgzTFafpzTl7oMDg3I9BnLZdGiWw16ief9DbhUAFzMolta66Szs8WNjj+g0P4I0HvXHTdLSnKi9o9B6e9XqvkEmjYhIV527Tko/+rf/Re556F/If/+L/677NixRzq7ug3IFy+cJwF97tAM66Dg/ITftSh+uTqwrkHVOZroaaBxjkLnJAXKiXRnNMloaZemR8ijJZ7342w0vaO9hjU9HFh9r2xI9rd5sMlAiGz8rDBZ3t0alCeqg9LKLmLjjZSohh6s9/2KAneRgiugGvrzMyFhPXKDAvMLtcPyn44Pyb8/MiSPnRu2vLnmtLxOnDhx8uGIA18nN66EBh4AbX5OnJQUJNh3TG+51N0zJNt2N8rf/+S0PPVajZyt6DKQnaimzJLXoGh887LiZFJ+vGmWo6M9L5+fNqHKNF1sdMDau1jbIyM1xmA4yMj0E5WgeW5mPe+CRTebA6vMrEK931c22XElQprR0TFmPj1p8nxZteZ+2bT592T5ynukoHCGwWxfL2s2O6S3p1M/O01zC4yvuelB0/QWFc/WMvpeeUYX8hlQcG9uqpaOjia9B/4w/oMJ6bKutau7R9raO6StLezQ35jVDgxABZ7w3BCH8O3tnVqWToMzPsPjtuvvkea4gCXrVEmXOKRNGhfF09/EG00Avr7+fs2r66I4Fk/z67H8hs7nR96kZeXs7JJOPfw6tra1W5zo6ChJTIzX9o800+Lubq8u/VpnIJhyWjtouSk/dffbgN9+uxGH+Aifft34HLV9QvX0ARwTa84fPX5a9uw9KMdPnJGGpmZpa21X4BuWuHjPlpc4nZ3eGuCurh4vXc1/rPXJfv2pqw/NlxN6IY8yxwd5YjALbtBjVDjUc2g30bYuSPH2rtVXiuU5mgC8gCZemx/I8zS9mTTJyEeA35rO8fagbV2EppdyjAyG0E3KuoOyvWnY1uAGRwPoEZIcEyErtAyPssevlp25vom2E2VgHqBZy7NfgfuwlhHzZ9pntPI5ceLEiZOrE2fq/DGKjodsUMT4wh882B9GDr2OBjI0LrtIuDZaPD+uJ5fGHSu/8HijQd648UJhyCw8JnHQ+Nn3879Hi+uVk+/A0GhhRraDpaX/45NrY7WhJxfiEgaz5ZlTkmVqcaIkxEXKe/tbDHBZf8ra39Kqbtu66NQ5HQB2DRqkWfkszcu0gX5hj19gevmCdElPiZHTZV1y8ES71DX2GmCPjDde3bhqeXIuLF+7pnH8e0X4S8LYlYvT9oVro7W1xeNiWNrhwv0kDtdZfzZmu4fio5CkzqnJ0bJ6cYbERAXkRGmH7D/WJi3tA9q2lG+UAn4sEmEAg7OqFavusfW9UVHRChcekHxUgpaWIzo6ToG22EA2PT1Pf8daW8TGJZjZdUpqlh3ZOZO0jCsUkh/QsLMUapI0/tijbtJAs9ze3iSHDmyRuppSq5PXzFff1vQx1qnHx8VJYUGeaRaLiwr0yJOiwjzJz8uR5JQkCwtU2v3XOLTxpOICKdJwOdlZkpGeKoX5uRq/UOPlS6HGzc7UvhETLYMKdoAzcVOSkzTNbJlUUihpqSmSmZEmJZoOR7HGKyjIldycTEyaDFKpoN+XcOgUrefTNR7lJI1iyuDnl5Vh5sGAZJ8CK/Hi4/V+6HnCZ2WmS3Z2ppabeJqXlrdQ81uycK7MnTNd8nKzDQ4bG1sMrHmGk5ITpUjbhTwoO+UBLgFqQDVZz5HOpJICzT9Tn41hA+bU1CRrP8qVmpKsbZSpddP21TJzjraintHaPjx/lBkgTdW6TZtaIlOnlGhZsyQ5KVEKCnNl3ZrlsmTRPIlRSG9sajEzZ8qRTrtrepQhPiHe7o0Pv3zn4B5O0vrn5WQZ5LM2fzz4DT3qpn30HSz5565EuG2kgWZ0aVrA9sW9SEIJslb2VFdQjrSLtOpjChgSL1x4B1GWqQms6Y2QuxR8SxQ6zWAuXIinYQHLJ6uD8nxtUM5qN0KA7JFCPt3aXOTJWuTcWL3nY/iWC5ck/XswKUHLOxBhJs89Wg6De01vlGwuEvLkAJiJAuyHurgTJ06cXBdyPZg681r1X632+cgjj0TU19dHdHZ2RmhCBsC9vb2B3NxcfgcUgAOaUUAHLAFNOFIziFQgBoAjNWxUY2fCWUvNyUWi4wwbyLC+9ALoeELDA2iAARrHkUJYzHYHdVDF97Co9ocS2CAeaYQL+QzpX24b0IzIj8EfcTwY8c774g24xo7nl9OPR5BhDQ9IUgYGzORNOuHxz9cxVE7qQz7hYfy6WH30N5doM8JR92gdWFi9RsQjRb8+fjsMat0B04duL5D7bs2TSQUJ8q2fnZXX362XDoVcBn/UkXAj4/r3iuvk6wtX/TbgB16fi3Lj5d/+3nSZPyNF3nyvQX7xXIUcPN5mnqD9qMQjbT8fX8inX/PnDHXX3PScd96PS5EYTPvx/PagHXyhzblO+v598YVgflvzPbxMhPXTDo9HOO4n5eA61/g+sj38fGln2hFt9+TCRPnLb86ydb4vb6uTnz5dLmVVPZKUGKlhvbQ+TkGLyppbvDMDvctW3Gm/uY/0gY9NqLjmR3kwuR4c7FMY6rXvlMN7YcfZfr2UD43w5URfvNLT3SEVZUflpee/K1VVJy2NDypoNNF2zpk1Xf7w9z8vN69fKYkJCaG+EDBt5bvv7ZVf//Y5eeb51yUuLsa0mbm5WfLf/vrPZeGC2VquXqmtbzRAnDK52NKlnuWVVfLcC2/Ik8+8IgcOHjdT3ls3rpYH77tdNm5YLceOnZEe1rUqeKamso1TpAFrc0ur/PQXT8n/+Jvv6nMXazALqKG5BJBv2bhWfv8rD8uMaZOtLf38Kqtq5LkXNb+nX5F9B45afnPnzJA777hZPv/ZexRom62+s2dOtTqblrunR5ITE7Ve3gQFgka5rKxK/u5bP9TzcXL/vZtk1oypsnvvIWuHnbv2axnbDPZXrVhsa3LXrl4qDY1N8t//13fljS3vyu23rZMvf/FBK+PhoyctPyYWSooKLA/W5gKvv/zNc/LSK2/JseOnpae3V+66Y6N88+uPmmOrYyfOyqHDJ6zNcL6VmKikFZImjfv6G+9IYlKCgTKTCC+9ulWeevZVbeujVk/gnLfAX/z7P5GH7t9s2t5f/PppeeX1bVJeUU0XPf8eDBd9vCVeX8qseQVWMVduG9D3xxU8zzxtBNck5K7cCPm/ZkaaMyftVhcu6tGr6T5fOyxP1gzLO036Lg49puFZUQsgca6C6b15EfK1kkjJpeuHwl4kmn5zr8hr9cPyWLm3fRBgOZ4A3uwDfK/C9OcLA7ImU3MfLe0RQpDa3qC8Uh+Ufzg7LDU9+szrOersxIkTJzey5Kb2/ZV+oFEY0L+d9jny0PP2qX+fLzqnvy28/l0//8k5BVodJg0O6d/dQWXPIWXNIWXP4djY2OG2trYgn83NzcN6fVi5NBgfHx9UVrW39datW/n0DxOn8f0YBICIi4uU6ZOSzIMwIPbwHQXywK35cuf6XFm3LFOK8xM0XFCq6nsMJgAYBiBstZOSFC0LZ6fKZ+4olM9u1ni35cs9N+dpWjmyaE6aAkW0tHXqwFBHIZjdenAtkpQQJRtWZMnDmwvlYc2TeHdrvI0rs2XO1GRzPFTf3GfAwu1nfNet+eGkae3STPmMlbPQynnXhjy5eWWWzJ6KBgqPp4MGj5QzXkdBs6YkyxfuKTIT15SkKFk4K1XuvyVfPndXody7MV9uWZ0t04sTrVw4kWKd7frlWVqfQvncnYVyz0ZNX8talKcDTw3U1jFgZUmIj5L5M1Pk9ptyZPXidOnsHpIlc9MsXeLer0C7aW2OrFyUISnaDpgvo12kRvRoBnBzpiVr+ZLMc/P7B1vkTHmX3ZNETXvt4ky9H/mSmR6rEBK0uHhnxkz3llXZ8oiWjXt1v7V5rtyq9ZitbUcG1J9tkNJSomXN4gxz5nS6vFMH7cMyTyH4y/cV273mXrG2uKQg3uCT/YApX2yMDvoUmqkL9yNeIXq2lnXzulxry/u13bnH82akKuBESFML5ohBWa11fXBTgXz+7kK5T9uYMs2YrPdF02zX+0K7+f2HgX+i9oOblmZZHaiP9R/uyaosa1sct1g/oN/oCA1HX2ht79B2pd0B+Mz0GFk8J1U+r2X9jLbHvXq/aB/alX6DUzD6za2rc8xZ2MKZqba2FxNwtL+LtZ/Sj7n3XT3ab0YZWH9Uou8t7euxMn/BBtP4ZmQCGQC89ZKPWXi2oyQmNs68R8cnJCuIpSiopCnApNnvGAXXECNfVjCDbmmukZPHd0nZucNmLk36Vyt+m+QpwOJI6SuPPqQwuspg8I0t2+WFl9+SCoUjtInArGkU42MNmBoamiUrK92Ab9GCOabNzNWjpq5BtmzdoQD2lkEksIimFIjGzBigBehWr1wsC+fPMa0r8IjZ7rMvvCbbd+wVtLpAHoCLtvNsabnU1TVKcnKiAvIceUCh+eEH7zSg3bPvsPz4Z0/IO+/usomBmdOnyKSSItPM9iucV1XXmrZ3+dIFBvRolOMVcKtq6uTl196W51/aInsVZts7uuw8mtnKqlrZtn23Qv5rBrgF+Tly681rtQ2KpLm1TQ4qiJaXV0l3V7eB6DQF2/VrlxtMM/v81radcvJUqcyfN0s2aLtyviAvR+E9Vk6ePqdg+opU19RbfdDqZmamG9TX1tVLa2u7zJ41zeCXa63tHbJv/xGrJ30b7TqTYEeOnTLI3fL2DtNoz5szU4qL8jXMsFRUVsuJk6UG0bTDnNkz5JGH77HJha7uHqv3gUPHLE/Eh30ER036apDMGJHbcgLy5ZKArFMIHNa+jPMp3x5hIk+0HwZNaGp0hMxMCkheXIT2eT2pF1v7gvJOY1B+UjEsrzYE5XgHa4Epz8XpUx5eITmxYvvoPlwQsPXA52dLfSGSHu39ItuahuVnlcNyVNMk/8uBKMmQHIA8TdMGsCcilDVZ65at7ZWvdWNas0UbEbNqWpc0w5rXiRMnTm4YcV6dnZgoUkqJgtTmdTpYUvBdMjddSvISJC87TqaWJJqmkPWnjDmr6nrNERAQDBykp8bI0nlpBp6A1wIFlYLcOAMmAGy2ggfQxvYxQBsgRrx8BQ7Mbx9SQAIMASOcMJUoYAOCM/V3sgJqR9eQHQA2gx3WZK5ZkmHAdptCDGFzNC1AkPyAd7ScAGarwinQHB8bZTD6Lz8/WTLSGChGy8qF6ZY/8ScXJsgyrcPkokT7g9+q5UT7ClADcbM03SlFCbJiQYbWTcFXRzXlVd0WDngHnIC19csytW2CGi5NNig0l2i6kzUd6jbfQCvGNJKNCoi0g6/JHQm+Zys6rX0BMSYevqiQCQhXKrxV1/cayALlD2qelG+yli0nM1YKtd1nTE62sjPBUKsQ19Tab+mu0nC52k7kDewtm58ua5dkWvnIm/ahDwDFZ0Km1gDl9JIk+frnp8gMbVd+L5ufpvVLt/tMPotnpxoMUw+gFiAFYNctzZT50zWMlo22nabp8ATTf5q1TAA/kAywLtW8H7gtT9Yty9L8EqUgJ14KQ2ueZ0xKtH2KuZ9MZgD9aG+BeCYWmCjhftBPKRd9A7Px6RqPOlF++u3p8i5JjI804AWovbXO3h7IADF9krY5Vca6z6Hz2uuPXrxRcHKKgs7KexSqZmm5Yi8LvTwLaFy9I2AH5zg+qJC3aX3NezTvdQ/C+Y5naa5drnz+a5s4FeVHzcy5paXW4lPWqxWvPCLLli6Uh+6/Qx64Z5NpVIHWb//zz+Tx3z1vgIVp8cL5s82rcE5OloLfcQNKwG3TLTcZoLK1E3D69HOvyne+/wt56ulXTLuIee38eTMVbtMMfIE4QHKewhgm0fzRqlVY/s0TL8g/fvdnpolEk8o18pyjEHhI8ytT0MQU+zMPbvagV+OfOHlG/ul7v5C/+98/MNjElLqkuFAWzJ9lgEv9KGuSwul0hVNMmYHbiqoaheXfyQ9//Bt5+plXZLdCJbe6RMGRulBntLo/+PHjWs86jTtJVi5bKGnpKVJ6rtLqAFyynhaNMmA/b+4Mi9ui4Iq29/SZMgXiSdZmaHj5w/z+rgPys18+Ld977Fdy7PgZffYibesk4tEHTp05Z/lher16xWJJz0hV6K+w9H7+66cNnNEq0y9f1XZ67Ke/k+3v7tb3RaSlMXVKsdW5WqF+5659NpkAcKNZX3/TCtNo79W6PvvC63JKARxNengfZ06U7XYL4kRuUtj9XGGkPKCQOT8Fyxsx78OYD7POFhCdqKCpjdV3QJoC4tQEkUTN82xn0PaqRcv7m6qglHV72xNhyhyeNE8GvTRDxzW3ZEXIQwWRsjhdQ3Ah/LEhkv7GZPkdhV62LXpTYZqy6p+wCQlNwd/vOQq9i1IjJq7d1nAp2nC0E/XkceYgOmXncOLEiZMbTRz4fsrFH7ui+Vq5MMO0bWjjXthaK3/z2Gn558dLZce+ZhtoAL/AD5pQNJJoBVk7Crh++f5iWbc8Uyqqe+TXL1aZue5vXqqS8ppuA5uVCiRAFaBz9HSHZCsI37UhV77xxSkyRSHl+NkO+f5vz8k//uKsPP9WrTS19RtoLlKoAoTIr6y628ALwETbCLgdP9MhP3qyTP72R6etzIA14Az8ADZoX9H0Uc/ivHjTCAI/bBuUlx0vb73fKI/9rkyeeK3aYHmqgi/gDLQvmp1iZSBdwry0rV5hK9quF2pc1srWKVgigOc0rccUjT9vRrIOhAKydVeT/L8/OCm/fblaTpztNC3zYk1zpkJmb3/Q1tgCWtTpUvDtNtBFUw3MT9M2ID/aDpi/bW22tnu+nae9vvXzM/L3Pzkjv3ulWipqegyMF85KsTzK9XdiXJQB6zSFQbTIlAGwffr1GrvH7+1vtvMAOuVsaRuQGo2LhhmgXjpXoV3TxLs0HpFZI/zYE2Xyy+crpUv7C3WnLP6kBXnTb36oYSgTEEneUwoTpVrB1yZPsNNTAeDpB1zfd7TV6vFPvzwrj79YKQeOtxmkG2jPSrX1zmiVAd2khGiZN92btMAyAABPToiS57Q9vvf4OXlte70CluarZctTkO7tG9J+1ik7DzZb+blXaJpov7/+9gn5yVPlclT7k6+N/riEZyIuXsuYP1UWLNqo4JAXuhJ6OMcQnkkPdj3oZQTMOV6T/nP9SYrnwCoobW2NcuL4TgPfgX7W2nqAfrWi73JrmXvvvlXuuG29mRM/a2bJL8vRo6f4A2PrXY8rpAGNaH2BJ0xs6+sbpU8h+e47N9p5THZ//utn5KXX3tY/PpUSq+H0b4T2iyGZOWOKratt7+iQ1xTYbE3t4rmm1WWtKqbJ//idn3prarU6DQ1NkpaWanvVshaYerLmFidPX3n0M7Jw3iwDxB8qmL63c58+34OmefXXEWNajDYamDynoMoaWtYsL100z+7ttnfel2/900/NGRRmwsArcA5oA5AA/LETZwwOSQN4XbNqiWmOKypr5cDBYxeBL3EWLZxja4gxC9+y9T0D3xla76WL55umnPDf+s5P5PmX3jQQb9J6M6FAu6LxbWltM+A+c7bc1gWvX7vC2gzN8P5Dx6SyssbyQIPMH/rTWrbjx09rHTqtDExIzJ49Td9XyVLX0Khg/I45s2IN9O23rpPFi+bYVknbFJT3KrijWWatry/0A31cZXqSyGcKA/L1KZGyNA0MVNH/5cWyD6+YZ+SWAWvG84OJywmQjNaWbdOnJAZsLe/fnh6W31WjkfXSAnhHe1Xw/OmfGdsL+N9M03dTamB0INX4PZr+gbZh+X7ZsLxaz7p1L+/Rgo8U6k+4SC3MQoXeZQrX5DORuCaaAGGnJUbIyvSALNS2Q9PcqH+fOkNq8gmn5cSJEyfXgbjtjD7lwh9v/rIBBYdOtsl3flUqP1DIAxrOVXUZmB062S6/e7lKdh1q0QG2mPYOzWxmaoxp8TBVzlcQPKLhfvJ0uTy/pda0ZqWVXfL6uw3y06cq5JVtdXJM4batY9A0mZgZYzaMRpe8fqDQ+86eJo3TLSdLO+Xlt+vk189XaTzK0a0A62kSAapNCn1o6IC1nz9bYethAWzg+DnNmzKc03SAuNvX5lhZcWLEYATTxVz9jbb1Z8+Uy3Nv1speha1jCpRv7myUQ6faJUPhdrlCIubcgB3l268AdlSvvbGjQc5qPkD1jMmJWg7W8HkDHQCW70dPdRhQPvFqlWkZaYdtexrle785J9sVBgHMO9fnyIKZqWb6jDBQHUu4xAEg2RrVqAgFvhTTijY09xu47TygA+zmPqlt6JV39zbZmtVvKzzuPowjGW8tLkdcTKTWL0b2HGmV375UZW0HTPP7uS01BqTUba4CJY62MHtG2IoErT3nnlCQ/a31B203BcV3djfZvYiP0wGeAjJt8uSr1VauPZo/bcsEw4Fj7ZKq9xvAzctGoyk22YIZNObn23Y1ybN6Pw5qP2RSBc32gRNt8vPnKmSP3qO8rFjZfJNnGQA002YAFGbSwC+TJ/SHl9+ul0MKtge1P1IGtNdJCZEye4pXJ7TGrQr2pnHX+nV3D2k/75PGVs/EmXv4cQrvzdjYeElNzVJAS9Q+ihdnr93HEurd2lovO959Wp556u/l17/4f+R3v/4f8trLj8lBNKvN1fZsky7pEf7jFmAc7e6ZU3uk9OwB6e/vtY78Qctiz8GAvg8UltLSkk3bW1NbL3UKtcAk6Q8PDRsgAnLALutUS4ryJCMjjb9Ulg6Aiwkt8fA+/P9n7z8A5LquM0/8VDXQOeeEDsg5B4IBzKRIKlESFS3JcvbOeD1/j2fH/s+OZyesZ8be9Xg8Xu84yJaDHBQpimIScwJJ5JzR6Jxz7kZX7fmdWw8oNKo6AN0I5PvIh+p64ab33q3z3ZMs6FMwQeqUrB1W0gZ5TlNyhunu9u0bLQCVF+UZAgbR5ByIOC8X7YAY9vX26Vyw0IgzfsT4sRIsC0IOUdx/8LgSymb7jva0sbHFtLFohymfNkIIMQW250CHi2BZmFsTYZl2u0WFSaQk8sXG9/qG2Oa+i+bL22tthixTLj7SI/ojzqdrG2ayU0CPR2ioA03T54J+nztfK++8u0dqaurtvOrKRbJl81ozE2fBaunSSh2DFL0/nXL6zHkj5wgMHpia0Io+XhyQX6hMkKdKg5Z3NzI0Bp3qZKuSwS+VB2VNRsBy407Z3ihAPiHVZ5Xw/umFCd1CRqAJCIVGNl457EcLTQRn6sVU2rj65AsYFi3nRH9YvlWnZfe4tEXeodmAy9hitonCpimQYS1IdW2uTBFJiwzzNNOQDx8+fPiYB/jEd57BbyJmyKcvDMg/Pd8gz73RYoQGgooWFPPVD5T07jvWLV29Y5ZPFs1kqZIVNG5ogfElhRRCdPEhhTAhKKF9JJgS2t/n32iVU1pHmpIQCCymqbVNw/Li263yU72upWPEhA0E23O1g/K8kl+ug3h6hAzSja8uJsaU99oH7abRJSAR10GaX3q7zYgWQbPWL880jV+65b91gaSIHlyn9RrJUmJF/zDdhqChQYYoQvBrlPj/+NVmOaVlDirxxtT6wPFe6wODhjk3psseSUFLyDlEYGYs0FbSJs5t6RiV199vl5dsQWFIVih5Y+wwJQdTCRg6jGaGm5SIwMjdCpgZM21EiMffFZNo2sJxxvwN7f/3XmgyUovmGJEIYRYz656+MW1LhwV1gpRznAUOyDPXJmjBkEzqoP3U75n9ch73BaLLswB5PK9lsDDAM8R5aGRZ/GCsvLGlHYz1mNZFQCkWLiDwmJszDu1KPCmXdqO1R/Blo6xXdrfJq7q1tI+a6fKKxc7kmhYxBvgWk5P4nX2dtuBAlOZhlXAhuBBvFlO4p1g12Bjq+TzXjCl1YO4MIWajz/T3RoLnJzEx2SInL1joAlpNCT3ONT3drXJw30/l3be+L2+/8V15563vyXvv/kj273lBjhx+Q06dfE8aG07L0GCfPV+YRE9b9hyButDudrQ3yJnTe6W56azWrTfrOuu3d1hZBBGVLaiUEky0pWOkulHS6AXbgiCxmgpBJc1OUOtGw5icpEyIwVBYgCgllC1KmgeHhqxcnoeB/kFpa++SPiXOvF852Vnmg0vUYkgnRBdSDQlF2wzB5zrIXP/AgPm34u+bnpZmWtDqqgozr+aBHdF2Qo65lnvBBqFra++0ttIX+oSG2lsAYcQI+DQ+hh/4QluE4n2eV2i7GE/IPGNHvYC6F2i7nKUB81CCmXLzPTKs04L+UCZac3yKz5ytsTRRxcUFsm3LejO1LioqMN9f+l9f3yzHT54zk3MWLgHTqr6uRnTxnf2MbksyGU8O2imXhqgwKSCfKA7KnXkBMz0GXD8dvKIIjvV6R9gCWPVfdFpenUbs+GRQLi0kP+/O3IA8VBiU9FikF+g+/IMJZvVKu0sNRJ+uBdTJRpui20W1kH0I/FUHPbBPO9ozguY5bKbhEHs7FOt8Hz58+PAxr2A+9zHP4AcOoR/T5fSUBRbUCGGOX0XIFObNEBvMQNkHycMEFj/KxIUBudA0JAeU/CDbEuyJaykzFXsvxYETvfLugS4zhSaiLr606CEhQwQTQp5xZM6VjelqT/+YHD3TJ2/u7TRSjPkupJeC0aSSgoZfdtpGXVwLeUFYgpihAeYYGkL8gj1hB9NfUgNh5krfiPILCYIsYRoNecUkFhJtZq96zIiWVtIzMG7EkUWBjNSFkfpcuSh+KKOti+MhPebGAcLJGHEuWkkWETAhxiwY828wldAYoP6kBOsDGuJxJZKUQ6AwzKP/ly9VyyfuLzZCSVvpE3VxLxlHDxC+Pm3//mM9NjYDwypIa78YdxYqSJVE3yG7kGnG1AP9wKz7+Nk+OwcBlOsoE+3rgF47qs8H5XLPWAjhesqnTWjsu3TcOJd7gvaexQhMxPGxZcGhvmXIxtt7Dtgon+eBxQ0sEtDu4leMhhjCyzlD2o/9SrJZuOkfHLc62SAt1Ms9QbM71RjfXDDeSfquZOrn9MSXoxcvjlmQqMHBHh2DBElLzzJt8dBQvxHNl1/6lnz3H39PXnr+m3Kh5rCe22/l3qgxgAh197TI0aNvSX3dCRns77H6p+vbdIB4piuBXbN6uUtxs8Bps3lHYpUNAaYtjDGE1bSzkXbwt5lEnzpnWkUWfAAElqIwx4X4cR5pfuxaxbgSZkjY4KDLNcO5lMfYdnb1mq8v56Axpf7MzAzTXKLh5bwELd+rC9A+jhHkSlum5RD4TwvTzeuR18cbCq2TuSvWuLKH9xpCX1KUb8TYWXzNDDyGSXoNY0oQsJ6eHp2vUmVJVYXceccW2b51o+RkZ1ue33N6nHsUrfHV6VfyEwNyh5JLNLrZrB/y0zT5+dbvtLUyLWDBru7U85kSuX4msH7qP2hAU3Xjb/bFg6eFpl2bsoOmcTZE1xcpoFd/A37QFJJ/bAwbMZ2u7Hjg9iRrndQb/YhQpf5UWK7fU0qwJ2LdnkttcdGkf/v4hPywOSSNSn45dC3t8eHDhw8f14fLEoKPeQOBgyAin1QC9e9+baX82X/YKH/xnzbZ9le/u1n+5/+xUZ56rCwS4MpF1oWgQHL5Pe3rH1ehb8wI1GT5zH6A9RcY0oNAl6q/0mjcVIY1DSLEJNZPLD/UXIdWkXLxd0Vrd1G/N7eNmM8vxxDAPEC8ITkc79Rfc4gRZrWkqaFuzoSUonk0IqwbwibA55U2cr0XvOuSLGenqPCgx2gXl1LXZJkQeRXiyGd0l6gDAbK7Z1xa20et/swM8npOY+ps7Yts2hdIOm17a2+H+cCi2S5X8vzzT1XKH/zWOvl//t1G+Z1/ttKiXaNV5Tq0vAb9wp/0kTGIllOpH024fer3qKYbrBztO+NtQjn7IiehTWVRZJzjjC3neHVGQBu43143k5SYklMYgo7pNT68/+F/XS3f+i+b5c/1mbu8bZa//N0t8v//5RUWSXqxEuWivGRbBEAopzw2+nTpnkbAfr5bnfxDeyd37JaBvlO62fhH9SEWOIfgV9k5RVJRtVZS0zL1PRmLHCNgGhrQYRkc6DYT4zde+3t58bk/NxNoCHPCgoVKIK49qvJUgISTe7i7q1VOn/xADh14Rfp6O/TZnZtpnPKHhkfk7Pla89nFP5bxmFCiCSmefH/Zh/aVhxWCaSQ4MsbMDfjY4uuLBtkjtl6Z+LQmJTqNrmlaI31YoOQLE2jILHCPl5tbsjLTbeMcyCxlEkUZHx+IMN/Hx8atDg/ss2PUq/8xT3iEc5pH4dqhBTMujmBH9l0DaCdaYP2wMZ0NuI5AYkSMxveZ8V2ypELWrlomi6vKJTU1Wdo7usyMHe18dPkLtL7OsbC83xWW3Z1haRvSndyeKd5vfFifKgtaECj9qTNSONegiRk6pe/KC8pKUkjHao+1XeT7TWF5S9vePMK7b4/orEF9dDtfCXaO1ntpnTNSFn18U+v4swshrS8krUpohVef85TIM6Zonf/nhQk7p2YwbIG2Znsvffjw4cPH3MGbyn3MA0zu0Q3tLX6tTyjx3bE+xwguWjnIGZ9s+KYuTLgsjHGdR3D40baN/bbnMuw3OHIcIF96P6yXf+wnX3X5umhAIDkzuu5YQKj12gQxRkDjQq6gDGB1uz8NFAdB49MO6T92DrCq3JWXdlGe7b8SsfZ54JCjlpF26TYlIoftOi0YYRgCirk0ptNPv9xk2m0CRqHdJQIyvtOkXiLNDwGcWKC4VIgCAu2NzyXoF6fZ8UYnBvQA59h/USchPDNutM+u55xJ/XIlu384zc6MnAKfQENLUC3IMGb0l7bMhRa9mXuNr+5rSvRPnOtTgRmScLkMPif3iT9phu3iABew3WJgPCGuw4N9Rlq952MqBIMLJDu7SFavuUvKypabthfQTUgtmmO0YwMDPXLu7AE5uP9l2ffB83L0yJvS1npBxsaGtYy5M32mHOol2nNnZ5OcOP6OHD/6trS2nHdke46INvcYs98mJUqdXd06buNGSrOzM42oQiIZPY9Mpqfj5pAqYf2O9hbNrXtIXE7ijIx0C6SUo9fbtfpwYrqLeTOm1An67hC8qqGhxTSOkDOsHbIyM+1aI2TMGbpBZslJy7Wcg18s/sO19Y2mWeY+k2cYk17S9VCX1Zfi6qOtkGXaTU5g58s7zf3R4+6ddO/VpQdcP9x7yLvPAlFI31FHtnlf+Q+zb3yRWcC7VlAn/Xf1RXZGg+aw3w25bW6eYP7DimjUtLk1tQ3W55KSQgucVVVRrvd5zHyfiY7NeHraXsB7PXBRLO3P080hebMjJENkWvTqmwzdn5MkcqcS0ieKArI8jd+ES02aEzAMaIXLk110ZQJrxSqcNY8zA2H5cUtYTumnTueXhmi24Fr6sVj7U5aif0QVQnv6LoblaG9YnmslCnVIntGxOtkdlgEl3r1Kgvfq32idv6fHPugJG1FG80yZPnz48OHj5sAnvvMIj7TcudlFdF69JNOiEf+r3zsqP/Obe+XLv7FXvvQbe+Trv7VP/v7H9aZltVV+vSuj486Pkh9JCEoBprYQ4xg/9lzjHfPMiTFjJbozpq+xrkGQsuu0AgReTGmJaIxPZlFBkpkK83c0AYZU4ztaXpwshVo2IiFaZYIWGTHiJP0nlpDGLttiHLsCUxznEOMxuQxaiMCXnbnANLHJSlIx68UU1zBdnVGgbDSlvTr2b+3tlP/yZ6flF/73A/KN394nv/unpyxYFybEpG4ijy0EEiGYMZ5FNVch3rXs9/o7k/I5F01+d9+YjIyFzI/3nf2d8pv/9ag89evv23M3eeP5+4X/fb/8om5/9YM6i+5s1gUMNmXav7cnICcjIwOW63Z0dNBI2nQ9Is1QSkqaLFu+TVas2iklpUvtHkPeLgOzdyIHkpt53CIrP/v0HxkBbmut1Xc/+tzrg0dmurtb5ejhN+Tdt38gZ8/s0/czWd/7udUus6gCQSTtDRvBkFYsq5bq6kXaY33OdT7gP6L/kioHojmspLeppV1I2+ORSbSyqUo6s5R0JivZZR5BC4pfLml+KBeyfKG2Xt56Z4+lL8IMmr5CinOVLHs+p8Aza85ITzfSWqPXQdpOnT5v0aNpN8SO3MPk0IXgcl5JcaEFwaqsKLU245Pc2dllpNBra1xoW9x/3hMTOV8/bL/d44gW2Uiwu1fUU6rjkpOt5D6yf15Ac2zyi/xtm2sjY4fG9+y5C3L2bK2NEWNHPuAKHQsWDcjd++bbH1w6PxpoN3n9X2sPyzMtBJ4KWWqhuNA2oBX9yqKgPFBAtGcdE3a7R/e6QdUFWubqTEd6lde7fkdD21s3HFaSGZLD2t4+nf4vaWmvARBfrl+fJVKBAUJUfZhzY7LcM67vpRJd0jD9wdkJ+a9nQrJXSe6LbSH5Zu2E/GlNSOqHRdK1vfbbFbnehw8fPnzcHFzHz4KP6cCPPoIQaXyIjEs03Q8Od1lgJogZQYPw1+zuHTOShvkvv4yQ2C79RcUXFhJr+VxXZRnxJBAUQiRlUwa/xZvXZst92/MtEjK+nAQcgrgQ5IogWRAYyJAJn7ofc9ms9IVW5iN3F9o53f0qJNUO2I87uWdXLk63vzGVpi6upS38TV7YyrIUS7VDcCra6pGk+QLyI1pL0vnwid8rfaE99A3Cj38zfcZkubF12PLy2rVRAq4TwN3GtdFAqLf9+jeRuFkIoFz+Jl/vnsM98qNXmi14FX66RFhmUYLS3VU3H3SVPvBc1SqBxUya6OBodulv78C4LVQMjVyUfn2W2rpGrQ/kiiYPMT7MjOtVgzNbaDsowhtrnu1YZtrzDYI+DQ/1S3t7vQz0demzMgPCY/cSX/hkWVSxSiqrXMobR5qvBu84G37BB/b/VHa/80M5e3qv1jVmAbVmC0ekCCCV7Ih1aMK0ya+/+ney5/2fSFdns7Zuuj5cG9zCW0BOnDorR46f1ndpoWzbukHuvnObLCovFtIP5eflyle//BlL50PeV0xp3929z1L9eASKPuTl5sgTltqoXDqU2La1dsimjWvkK1/8lKX5IXLz8ZNnTfsIvHEkp++dO7fotfcb4UXr/PHH7pePa1mrVi4xDS/pjt7fc8iCRJG7t1XLLyrIszRMy5ZUSruWTcRp8u2yj5y9BHk6fuKMHD12Wrq7e63s2HBj29c/aL7ILGBCuiG0RGEeHRmz69GM008WBrZsXGvl036CdT30wF3ajupLZekB9zmHoORRHTvq5T6lmq9zgmnP2U/bqPXUmfOW/gig/eae1dQ0WB+mex8hnAd6w/Lt+rASPT033mMXOZST6IJdfak8YBpaftKmrmF6cD0uMCXJIhuzApIRa60n0q6z+hN2qFdkTM+P19SZgDedEBolyQFZkxGUYv28BP1TpzLTLJOaSIfZSDIk+L2ukPzemQn5n0p4Cdg15WKBDx8+fPi44fCJ7w0ApM0LJESEZEcSHVUiDy/RdFcvzZQC/dszbSOqL0GWiNiLmS0mtuTyhUBzPWSiMDdJ7tiQI595uEQevadQllemGzEmwBKkuawo2QjxPXodpMaT28m5e9+OfPn0QyWWkgjii2YQbWZN/aCRJNIabVqdJfnZSSYcUSdk9+4teXLXllwVtIJy/FyfBbKCTJm8ez2SxhRAZqQNBGqC2O7cmCtrlmWaCS8kjUBTkHjGaHlVhgX0ov8NzY74otX2NNtsaK3xaUZgQVAFfCTofszSMWPGnJn8yHynr+PjYQsgRSRl/F0RKbn+VgUBvsjbS0As7u+j9xRZTl+id7vnL2Da6h32/JTKZx8ptQjQLIhcF3RQjLjpRtAx8joTzA1/63J97gjIdiPHjbZgDtzf1ykNDacsTdHMzJAdCcvOLpC8/DJ9fhbY+xoLlIXmFZLd2d4gJ0+8JwcPvGKBp4j6PFOzZxs3U2WJjIwMmuaYYFpEl96/9wU5cfQdaWk6p8+8vm8LrvM+xQGaS9oBISW/7jtKaNEA33vPDvn6z3xWvvHVz8nPf/3z8qXPf8KCX+3Ze1iefuYlOXbitI7xgF3LNjburC0ggY8rgf3a156Sn/3qZ+Wpzzwu69autKBKL2r5u9/bb8+M5Y+NDDCaWqIO/8yXPy3f+Nrn5Oe+/pQS7Sct6FZDY4t85/vPyXvvH7RAV8yitBHtJWVCQj/9yUe0vs/J17Wtn//sE7Jx/Woz933hpTflp6+8LU0Rv1YINRGek5MTrS8GbYN7P8Ty55KyiTRIkP4H7tup/f6kbNu63iJHv/rGbjlzpsbI5KMP75Kf+dKn5Zd+7ovWx5LiokvEmujU3t+YIOPbnKL1JkaiVl96riJ1s5+o2VzH2DOvch77Ia20m/LYx5jjq4tpNTl9P/74g/L4o/dJ5aIyazf94l6++94+WzAAkGL8uPHnpqypgMaTFEOQuDc6wtIwqI2c5lFekxmQx4qCFvCKCMyQxOsFY5SX6CJN63QcF22jStCH3dysP7fXDNpM2zcr0a7UOpN4PC7dKJFBJbSkSmpX4otPNBt14l/8jo4ViwWtOm609Xra4cOHDx8+5hZT/IT4uF7we4cQSHof8qaiSYWE4u9LVGLSvxA5GOJx9+Y8i6YLwVughGFchZba5iF5nly7DUOyYWWm/OoXq+WTD5QYoYWcQvR+/rNV8on7Syz3LL7CkAxyApO+BpL2+K4i+dUvVctdm3MlPzfRUvw8pGT3a59eJJ94oNj8jYlmTAojiC/pbdA+Q/6+9MQiM9OGnJNe6ONKBn/p81WmdSVVj6VCahu2wFX0c75A0RBPNC/kCYaUfuUT5bYIQF7gtUqCf+GpSgvQhJkyqYOOnOqVdmzQFFzHuEJ4c5WA0efqRamSmppwSZaB+EKkSc/0y5+vlt/+pRXy85+rko0rsiQ3M9HSRGH+zZjfo+SfhQfMvBk3ypgvDdxlzLx8Flg4+/3D3fLm3g7p7R+Xx/Q5wNye5wSNOf0havjPfbZSvvyJRbJ5VbYRYRZpGItrBmOtGwG+WKioULKLafiWNTly3/YCKczDPNeZht8oQCbR9J4+tcfI6MWLo0Zqpx9TBGgWqhZom718vfEbzvGk5DTTLB899LqS1Relof6k1jUzyZ82kY+3t7fDUiVx/UvP/bn86Af/TY4r6UWjvDARCw5HouYD9MHmrLomefb5V+QP/ugvlGQekLKSIvlnv/xV+ZP//h/lX//LX5bqyjJ569098gf/45vyR3/yLenu7pP09NRLZQyPjEhHZ5d0KCl7/JH75K//4v+Sv/qz35fHHrlX6uqb5C++9R355l9/x0grwbMwjfbqrrlQb6a5O7dvkv/8H/6V/Mff+Q3ZuWOzpSX61t9+X/7df/xD/bvDgmaR8xZz3b/4q+/YsZbWDvnUEw/JX//5/yXf0vogvphsU98f/NE35ScvvGbPKESbQFhDQyNGAM0/2RrvSCY4evyU7N132AJA4Sv8CSWVf/j7/1Y+p8SW1Enf++Hz8uPnXrX+rFy+WH7v//wt+b//y7+RJz/1qGlZDxw6ZqQUjawFAVNA6jHxJscxn+ZrbEcYNxb4nL80G2OInzWPHCSWfbQVE2auo52Ujx9vT0+vLTL80je+KL/5L35Rtmxaa5p0xvOCkv5Dh09YqifaQeCyk6fPWUqp+FpvB9rG1q3z7z81huRVJb/j05g8I1WsSA/Iz1cGZZMSR69/1wPIY7r+o9O9E1omv4aMkQ7xqG7KRad4S2cGpodlaQF5uDAg+UqAr4DWAcHGB5o0SR6x5QOiS4oltN3XY2btw4cPHz7mB8zV3u+SfT711FOBtra2wMDAQGB4eDigP56BkZGRYFFREd+D6enpwdHR0aD+IAcTExMTFi5cmHDx4sWg/oAm6LkLOgZSz1tpPuzHE0DO0FJ++eOLTPuGlrJbyQjHMdPFnxTNKURk19Z8y737vRcb5e19XZKlv6Lb1ueYZhbtXLISW0xUIXLkl0U5Qe5biO5bezrMdJXy0fBuW5dtZHXd8izbR4odNAqZaQvkokoJpCz6cSQnLNehFYXkQuwgSksr0oykDA4jZAUkPXWBClMT8oESKnIDQ7BJ4cP+B3cWyr/51RVmzv2Dlxrl759tUEFNBdoFLioppOpJJfi/9rUlcuxMn3z3hUb54UtNNj4cRxMOmf+GEbFyy9f7N0/XGYl9/N4i+dyjZWby/fQrTZKv5y2vTjetLW2GYEHmGlpHdMw65Ud6Dma+mCmzuIA2+MmHSuXJR0rM9BeySjsxW4bEf1bLxgT9u883Wn13bsqTB+7Il/UrM/WlCOhYOXNdtPZol7t7x430e3mDSZv0r395uWxYmSUvvdWq7a6XQ0q8IeEAU+mMtIXyB7+9ziIsY+r+H//kpLWRuv79r68yE+NnX22Wb/2gztJLJWmf0P5zHVr23/nnK83c+umfNsnfPVNvixNeYC0WPD5+f7H8y59bammivqdj+90Xm5TghUy7v2Vtjo3hYiX1vOSYyDPm+EJzfw6f6pPX3muXAyd6pEXHhYOlBcnyL352qdyv4/Dq7nb59o/rZfeBLvMZBxbxW8fjd/9/a+SRuwrlZE2//N5fnJF3D3RKeVGK/NznqmzRhbHh2cJMnpRN3/xerVkk8Nzgl0l75hsQSggAPrnLVmyTLVs/JkuXb5XklHS5qITY0/pHwxHeoGldDx98Td58/R+UcJDyZXpNK0Go6Bnlr994v+zY+QkpKKxUspWk72HE7zwK1MV+IkXvU7JLxGa01ENDfTI02KvvEZo6pw2mHzcCEC3eeSIzVy4qlfx8rDwW6vtGTtmwaQ3xy21ubpOu7h4bW/2dMD/bP/q//53s2LbRTI2///QLpl0cGR618YSw9fYPKLFuNAJGkCrI16MP3yNfUJL68IN3y6nTNfLaG7vlvT0HI/ctwTS0AwODUt/YbKScvMCQZdoyfvGiaULz8nKkQtuamcG8pc+p3laIHml7arU+ctvi24sWlGBXBdqnkuIC6yukulYJIud7xJdAX/n5ObJMCSX+yvSf9jdoGzDvhtCWl5VIcVG+C9YVIe8QU8qDXGN+jL/3+Zp6I5752sbS0iKrn5zGtIvx41rKzs7OkurKcktlRDn44jY1twp5i6uqyi2YGObX7MNUmXaRl7ewIM/+Zjwg1ZBdzuGZYUHi3nu2y2/95q9KRXmJvP7W+/Lb//b3jdCD6Z4p7+1Aq4kW9wtlQXm0KCjJvAqxSDDF6UVEMP7HhpARZnLY6nQ2pbY2Fqjbax3+w/+sOijlKVjw6A6vYRHoNC1/VRuSv6ufkHNDTmvrkdKZAtNsiiaY1ZfLg/KNCpc2yYYo0hjWU1/vCMl/Oon/rv4u6AWzrMaHDx8+PpQoyhr99/qBoDOuvy32OXnT/fapv1dX7NPvdn4oFLr0yb4FCxZMKM+cSE5Ovqjcc0K55oT+HoeSkpJCvb29YT67urpCejykvDSckpISVq5qvxBvvPEGn95mQIr15mz7XLNmTWBwcNAIr1YU0B9j+9RC7FMLtX3aoID+WEN4g/ytwkJQ9weHxhb+upXmw34s2fAVRes2Ou78HPF3JEUMW3P7qBw57fLpNipx4zjBhQh0BTkj/ytErbNHr9fz8blFwwqRIK0Q5PUVJSZv7+9UEjZsRAY5HmKElpnzvA0tHKbQ5Nrdo+T1ld0d8s7+Lq1j3ExTaSsmz9RnJr3altEx12YCbdVpm/Yc6THSd1BJEhpVyCAb5sAA0+xjujW0jFg7EKoo10z49BzKOqr9PXGu30gWx6LPIRUThPWwkkPKGhicsGjKa5dnGun/yest1g4ILMSPsaTNJ5XwvaHEn43yIascp9yxyHgP6zX0gzGlbtrJfeH+HFHyR5sYd8aNNqC5VJnaCCTX4zd7vmHIIj3/9N02u0+YPVMPJJIyIbWWx1fHGWIIeNv4G/KPGTa5eI+e6bd7Qp/Q8J/XayCgEGnKhNDzSvLB2DJGmL6zaFCv9w/thnfP+CSFEamPKJd+8GwgBA8MT1i7eG5I1USfuAc8QzxTjNXL2heePzTYjJtnjs+9YGzJB00eX8Ypuk/wg5yMRDMBP6b10i/81RFwWVhhDPuV4PIskX+ZxR3O61ACT1tp+40AY0eLR0eHZXRkyDaCXuFDm6LkNJiwQMfQSdKcC/FhuzgxblGbCVzV2dFgCxEzSR0EkaVGSOvYuD7j+nduXpkS4bRIW66E28c9GZVTx3fLyRO7pUPrg/iiLUbbTHtiXTtf4P4DyGxdQ7OcPHlOjp88I8dOnLHP02dqpL0dn+mLZi5L2/gbwvYYprYVZdLT0yfPPPuyvPLqu7L7gwNy4uRZ8x2urW000kh3PJ/gJdUVsnbNcvuENL759h759j8+LYePnjTtJFpNiCkmxpBcnnkPkHFII0TwzNka8+OlnWzUCQmEDHKJmVTrHaFf+BifPH1ezl+ot2sh09FjbEG+tL4zZy7YeSe0PPqNiTWaWe4JGldMrI8fd+NyTD9Paxsom3HDVJrySbkEue3t65eaCw1yWstraGoxjS6EGnB8cHDYzido1wUdJ4JxUc/g0JCcP+/2Q2hHRsZsP1pgFh9OabvoN+3kuoHBQZt/IfqM6T13bTOfbLTfmD0/+9yrRqy9uqeCNyL4q/brfIiZb4USw3ydtyB9McFYq3RBjl4I6fmhsAzrnMXcEHm0ZgxOZ9pBe7wjNyDpysBjlcG+c4NhOTso0jTi6p1NXXa+fhYmiXy8OCgfU3K/OJ0lrCjoCeTtfaU9bFGbGZOpyTwuE7zj/D2Lxvjw4cPHbYj05Ik39ENnewnp76l9Tt5i7Y/ep7LrFZ/6WxfW39yw/ibrRyisv/dh/b3ke5jfVj6Hh4ftO7+j/K7hLgRqa2vtMxrMxN5sbJ++xnd+wI8fWlo+nXevG3a7AfoPcrcd09vMdwRPTwaz/foPQgN/67+2H/CzzLUeCYoG50J03PW2x/bbVdRh9VLClZjRdZPq43zL6BE57gnO0aD/Ki/adV6bJyP6HEhYTuZCefDOAnnqY+VSnJ8kf/S35+SdfZ22YKDPdxScMBSrXNcPV64be86G4LieTR5zty/2eF+u57LwxTnevY13LwBadzuHulSS4xS+o00GlBdr3GZyzlRja+3Tf/hkc+AP106Km3w/OWp9osyp+uSdQzlakHeOtcfq8yp0xyD0scq5UUCzSsCpouJq2bTlEVm3/l5JTUVbt8DGxo2DkriLY9LT3SpvvPYPcvTQG0rUx6wvHJsNSKGUk1Msj338V2Tp8i2SluZS+0wG5aIpJjXS/j0vSl3dMbt2Ps2a5xqQWU/je+cdmy1NEWbQLmozAeGu7gvaVp62Rx68R77w1BP2iU/qP333Wfnrb//AyLQjqz5mAzdH4FIQloceuFM+++nHzE97z95D8t0fPCc/eeF1QWt/ybd5hhjROT5H5Qm0oU+WBGVTjtbjveKxoIeP94Xlj85PyLudYWnB73UWrxBFczrd+YrW+c8WB6U0OYbGN1LmB11h+V5TSL7bGJJBJelTk9IrAfGF9N6h5PrXlyTImoyrG8rT+g8NIdMsE9wK0+rIWqAPHz58fORxO2h8Z/Gz4ON64UbeIyB82jfbb/94+/mTkybh8nXe37rZRZETYsHO45ro6yJ/R47HxKXz4lw3GbY/3sHL4BzKiHWe7bYirKQp4ZXjbfxj18S50J0SdY13YuRvO27/evt04zP6mshO7zMatsu7MA68c+yUqPNc2ZH9MeDawEmRHXFgZXNOrPO4PFKO26K+R065AnacD3duXHjnRL5eAa8M21w5fN5MoCULKfltb6uTd9/8nnz/n/6rvPnaP8r5s4dkGA2r/oem9dzpffLS89+Us6eIzjxi10aTXhYiIaZjo8N6fMxIa2wQ7blfzp7ZK60tNfqdMmJJyi5AVl5eqRQULbLvM/UNvlXAvWWMMMfFxDczM91WXlkksuP272S45wJtK3l4OZ+0OwRy8o7PFyh5TIcYLSYReXt1g8jc3Cf0+sA9YLFgw7pV8q//5S/Jcz/8pvzxf/v3ct+uO+TEyXPyT99/Tn766ju2+IKp+GwBkcSE+YdKLslfWzcUefenIH+LUwPyi5VB2ZodkGS9nvNnOsYUy7lDeo9ITzSgGwtqVyGyb0W6yJ1KXEmnhGk2ZHY6jOs9575Dep8oCso/X5wgS9L04ug+Rco60x+W/d1hOamfF/V75NG+Cm6+c5V7Fhssut3s+c+HDx8+Purgl8+buu3TN3WeHyAzswqPxgtz0UubfneaMvfJPu+7B/7k+1XXXnF95OQosC9mnd51esJcXee1b3LbozHdOezx6uUTrSG+rvimEpQJX2ICNmESjtkyJsbRbYtbru6izdHnUgfnRtfnXXvpfI5FXxPZJtdj519RTuTAJMQ6h0+rh/1xLqSuy9fN/hy+enVf1R+u0RMmFxt9TXR7JyPeObTBjk2qK177bxSon21CSWt/f5d0d7fI4GCv/t1paYJams9Lbc0Ri6ZMSqKhod5L1wAn0CppWLBQsrOLpKx8mQW0Qqgl+BSIPh9g+uxpftE0IwRHHwd89Xx9+3o75ELN4RlpfCEB47ohuBPURz/ce3Rl8TcIYTMPJhBUQ0Oz7N1/RLfD0trWKfp7MuXzTQRjzHJb2jpMK3nw0HGp1zLo23g4aH0zEqNF6KN03aAsSFxpSkDuzg3KrvyArMoQuRgKyIASO6q6XQG3ys3NsnRS+P3iJ7zvwFGLaP32O3ulsbnVIktPfgZnAu+56hoXGdGHDX0xkZbTYJlxgKKf3LssDbHI0DCs46xtnM0zyv2v1HtFHl/umRkPxLhJydoOrcrIeduYSPuo7tTvVOV1l8sYI9pAH9K0E5T7uJLej5cEZUtOxIQ7unz93qcP409awhbgq1b7wDnxusAckZVdIKtW3ylVi9dLZkaeLYARvI5FMuYAHz58+PiwwTd19uHjOoAvKoGbCOxFROKi/CT5H397Tt490GWBkvAt9uHjekF+XgIQOW0MmyOusYJJcQ4TKz67S5dtkSXLN0tr8wWpOXdQ6mqdeXK0ppbzKQPz6h07Pyl37/q8mTsTKTr6PFdPwEj48WNvy3PP/IkJygsWeJrP2OAqBHDMR/kbQmcEOFpov4FgCMd1DPTHyfXbtF3TL3hwvv6YueBSgaAEE4KmkYScwqmgCYzWRf0HMny9QNNLXthHCoPysxVBWZsdkM6RsPzhuZA80+zys1Lf7UpP3HjqhiWCjhfjD9ni2eV+XC+4BTxjy9NFfmdFgtyRGxTLhBbv3miVA0qWX2oLye+fmZCGEXcvZ9IUimRhZ6cS0i+VB+WTSk4zeC24QZOh5VEumug/qQnJj1tCdi37KIeNKqmXnw+eV9IvfaokIE+WJEhhih6cXK6eN6bDeKg3JL97OiQHe8Nm8h277a6GpKQUWb7qDnnokZ+VnJwiaaw/Je+89X1b0Orr67J74cOHDx8fNvjBrXz4uA7gP0oU4RWL02XL2myL+vzewW6pax6yoFdzIcD58OHgkTNHEFxUZ/fdA5oaBNqS0qWy6/4vyeatj0pubqkUlyyWxUs3SfXiDTI01CO9ve0yOjqoZbhcq5Df0ZFBKSyslEWLVlq0ZwgI+y+D+hHEQ3b9hZqjph2yIzFIo2fCSaqVx4uD8r8tD8rXFiVYxNtmJXD9KphjwnmjXxHrA582jt42cyHfXRcUi4uthRFg6JergvIr1QmyTckpZZ8ecNzkWvrmjTjpZrZkU25Q1pFyR7+nan0U2adjd3LA+ajPpg7OZ9EBUu1pp2/0+E+Gdx+859n9ff2NogT6iNZ0SPuLRrcC82D6HQeJOsZZSo4zdasZDFsAqpmk/KEuiuXUZGWrW/W+ZUxBshnzjIUBWZGhW3rA2omGun2UYFQ6BnqcqM1EqP75qgT5mUVBuSMnKHn6LlHXVdCK3+sKy9/Uh2Rfj75bKpLFW3Plnca0edOWh2Xbjif0na8QormnpGZIUXGV3QdcKsgnDmbzbvjw4cPHrY7bQePrE18ftzRMUNPPXpU2SNWz73iPtHeNWoTquRDgfHy4wDwJQcWPdyJE2q8J0+g6/Z17XiY/N3x3m4vmzKc758rz8OXNyS2WDZselDVr75GCgnI7PyU1U7Iy8820MTk5VVJSXLAs0hONRMyfFy5MlKrqdbJ4yUZJTEq1Oq6U3KmfmX7CgmqdP3dQRpQsa4cibbkMrmIXJOIxJYafL1MhviAoxWlBydRiu1XIP6/EAgF9CgvUeQNjoj8LkbGcWQM4z7vuojKNLCUuW3Nc6pwnlNiXa8eqkgPmi0v+VExUITQzLP4SWGvgSahSkna/jhnRexuHw1KnQ51kpFBs4eCDbkd8Z2JUQjsoE837ZiXnD2m51amOBJPnFaI1y2bOClqNkW20mrQDRI8ngsBs78dMQd87tY9kOStKJOetjuHkR9uDVk1E5nw9j2e0UzfuJ6cyRlOBw2huOW+TjnGR1qPdiQuO5eg5ZckiufpZlRqQdfoM7dBn6q48Z9p+r273KPmtUnKcou+SNSG63ZF+nOgLy49aQvJCW9jaPWV7I+9r+aKVUl6x0rS9vOvMB+kZOTZXYMVB3ABiCZBfnGM+fPjw8WGAT3x9+LgOQHr1GbfUPHuP9liO2PauMUthxDEfPjygaUHgxDwZkpmYlCJJSjATE1PsO/l3OY7Y6s7lqtk9QxeV+JaWLZO7d31OsrIKHMH2SPYE/rhBPb5cikuXKPlNMwKLYJuamiVFxUtk+cptUlG52gTdq/mHI134+HZ2Npl/sUeaXbsvA7KRrrIyJpq/XE3QoKAMqUC+QPfjR6u9k91K3PBvnIlG7VYDWsSVSka+WhGUe/IhwSL9Sq7wxSTAEdpYyJZHhGYDSAvbztygPFwYlMVKgJ9tCcseHS+0gJRXoyT43a6wjfN0xJeyuD3cDwIifXVRUH6pKiirlWS1axtPa1svnWd/zS0ol1ucofXn6e882lQ0/a7W+QVjRT2QVxZZWChYnh60sYgHxopFjXTdSAVEkCjGebr7yHWWDkn/rlQSW5gckGy0vlNBy8Xnd4k+S9uV7N6v9/vBoqDcWxCQrbkBqdb7lWL2zu7cWCAKNbmIX2oNS81QxOx+yraG7TeLgG7EAcjKLozMPXpE68jJLZLsnGKdk5Kkt6fdyO/k99uHDx8+blf4xNeHjzkAggFahOkCLfn46AESi0Z3bGzYSG+2CpoEk1m15k5Zs+4eWbJ0s5kip6dnCymJ8Jt1hJLnyG0zBYSVYFZr1u2S5OT0yN4rQXsW6KRLICu0u9SPCfS6DffKoopVZuYcGxHiG7oo3V3NcvbMvrgaXwgDZpz4O96pAj3k6m/qw0YM8YmFcL3Z4cjh7UR8Pe6Rq79Xu5TwfrEswfr6jpLQ19tDSniClkN2t35vVUKC1ncmGlkPlM9QJumYfKwQjW9AFuqOF9pC0jyC6TPfxfLAUud0Gl/KI4gShBOC/uuLE+Q+I+oBKUgMmBYWUkgwJ/6eTVtnAtoH+c/W+jHX/UUl3Pfo83BSH+8uvfczIZTXC4rnEaM+zIlzlIwWat/TkTkYoDhgfJBozutY9yhpHtVxnMn4cA11lSSJrMqcRedoy+QNeJ/RoFh9l2r1vSJ69Q+aw5aHGGFpuvH05pTBgR4Lltff2yFZOYUWCI+5gfeZ/OFYjmRnF9iCWWvLBd1NXmgKn0WffPjw4eMWg098ffiYAyCsosnySe/1Qd9T3TD/jZgD2+fVQZ1uF7iox0HJzMqT5Su2y+p1d8vyldst6FRF1RopLVki+QXlliIoL7/c/O2KI/sSFiyU0dEhI8KU4UyPY4PxYVjw7y0tXy4rVu4w4TUWODcYSJCk5FRtV4GZP+eo4JuXXyYpSnrjj697tiHnba21cvL4bvML5nzvGneHHLndkROUp8qCSjQCRgSfbw2ZCWieEgpMdY34KhG5nYgvRI4+blBC82hhUHbkBmRfrzM7RtO7KStovstvdoalTYkvZHI2xI7HHHPkfP09xHd4c3bQyn25HbPwsJFWcr8e7gubLyfnxyNjaFU5tDrD+SF/ujRoaXRS3W+tLdRlKXlaoA08N+Q0omiyZ9PeeGCcdBgM63SsPqN1E/Bpuz4TBOzCPxoT6xYl83NNtmOBxxMCziIARJ+Fi4rkgPn02iDFgMomkq4bixAsDNBe79WI12SO03cINppa/IqLtR7PJPm6QcWRsg7qM/dMCymbwnJu0OXr5b2bKXCLGBkZkIH+7siiHPNUvi2esTGXYPqcnJyhz4o+d7hFTHrfffjw4eN2g098ffjwcZPhBHiA6R2ELTExSSeGZDO3Y9PJQoUtJ/E5EuxwSwtg2s4EbXd2TpEsXrJJ7rznMxZsqrp6gxHb9PQcM3VOTk6TjIxcyVfiiZlx9eL1UlK6zMZifGxExpT8Tu53LDAUSUlpUqLEmUBWjFt8OC00iwuYOSLkMr5T1eHGOiDDQ/3S1HhaTp14T9t3pf8fl3MaAj+avYeUHHaNhWV3tzOpJUJxpp5+vB+taMhIyGyE9ZsNfuEgao8UBOVB7Uue9vO5FqdtW55OuqGANCpJekVJPVq/2RJJyCJ5ZPHvfVDrWKafTaNh0+6ysPZwQUAuaPmYPZ/S8eRuxSqf/Zi8Ekjss0o6P18elK15AUcyvVusnxmJAclbCAlF+x62+3G9xJfieQbQ7uO3+vmyoHyjIsH6pPzJ/JTJm0t9jBuEDbJoj9c8ggUFNMyYA6M1L9DXo0hJKfvjgQBUpEJqHnUmxeToBfGayn76jxUA2n7uP/3O5mbMQf8oe0TbcAYLigYiQoflRD/PxuzfI5eGLGzkl5zhfGbnlthcwDvNXMB8kpNbKLl5pdLX68yecXWI3GWK8eHDh4/bCj7x9eHDx01FiJQmE+MqSoVVwCoxklhevlxKS5dKcXG1FJc6M2AEMfLQjo0OK2G7aJMBZMwRslsLoYkJnREnpKJitZLdj8mOOz+pxLZcdDaKaLAnrD/ehiDJ/Mkx/k5MSpaioiqpqFprmtiO9noZGuyzc+JpfhmGhAWJSqoX6RhusIWDmQ0NdbvPqUC9jHVHZ6PU1hyV+roTJgRH5/Gl9QjhRCG+L59gPQE5PiByrA8/yYB8vDhgOWjRUuEHS8qVG6HxmwswOvQN4v649gONNkTq+00h08JC6rOVSB7oddpttIuM/2y6R3kQxpUZQdmlRJV8sOeVqB3V8aNegl2h6fVMqb02TQZmuRuzA/L1iqA8WRI08mWIcYuJHo3vLxpNNIeQteshomia0SQT4fpfLk2QR4sYl8g4UK5+pC4USdGGE+zqGIHAtL1TEdA5g1ZONURrRiu7JiNgFgkQ8pjQ8xN1IBbpfeDZPqRjz/iw3/oTA+znmWYRgaBkfGI2XawE+poRaV+33qNn9dn67+dC8l63cxWgrljPwEzg5s6AvccQW1IasSCXnVNoC5DMTSo2WcRnIsWT8oy5aHTUz/Xrw4eP2xM+8fXhw8dNgpKhixfN1Hb5im2ydt0uWbP2blmydJOULVqhgtaSS1tR8WIpLVsqiypX2VagJFJfbDO1RQOJgIYQN5U58I0CgaQgoJgub9z8kPbpLiOjnhaFLT7cMSZGNMFpaVkmiBJpFRPjgYFuGzPOc0Krg/tbiYSek5GZKxWVa/QaUhK5OucCro6w1F04JufOHJBOJcCThV/PZ/OuXBf0iWBMb3U44X+DkuE1mUEjOvgkQrQgWNcqtN9oMIxo1YqSRR5TkrtSSROaUrSvhUli0ZdrhsLyuvYX8nstfYNUQRq35wbkjpyARRg+0ifSNhqWkuSAjeGr7WEjPRBrfhFjVcEvcbJWjkkvUZyzkuI3hNsH+UMTq925ZDY72wUJ+ss1jAWa/q8sClqALvLZXlWU7rA69YJ6HTN8aOkPitH5BMXzGGPWjUaWRYZSHdcczJG1/bHA+blKXBmfEe1ko5LmXn2ep9KwUg8LAPSJ55xIy6xpYQmRpHUakeWkWGA/G5JPRPppUQL9WrvIM80heaE1LIf6wtKnZdLk2d6nyfDea4Lc4fc7NNgr42NjRnYJwEeEZ+aRtPQsSU3LlOSkVFuAJA4B13gLYj58+PBxO8Anvj58+LjhgIwhLGVk5MnS5Vtk+x0fl41bHrZgS2h9MQ+O3goKKyz9Bscrq9YakVyoApnSSJP+MOtl/oGIgZspiIW0HWhMVq+5W9ZvvF+KShYrWR2z9s0UjI/rS8D8btF+I2AO9PeYzy8amlh9xCcYwbSwqFIyM/PNbHE29cYDddEmysfE2QW2ujKiM0L4OPdCvz5UqMRNyVuGMpmDSgL5xL8UEvDTNoT4sGn7IIZcDWmilZTBRpGu1MuwY5HzgNf96GsNk66Nvi7eOR4mnxt9PqQ0RX+NMH2F2KEFxI+XYFaY9LL/WSUlrynxJXgX5dNG2ueVFV3e5Po5huYTsvpAQVA2ZgeNHzF+C7SgCi0fre/zWgf7PEwuBzCukK0WJcz4mBZqmZjtxoUeggASefmU3tZeJYaz9U9mzNDaFic77fenSoKO5IHLzb0E/d2XHH0ueMqJ7s3GeHHqLKq9NmgF3E/M8DF3rtZ7OaWvuR7L1fEjJzXBrtoiizaUE6+tRkh1QyuLSTdaZoKMBfW6UFgP6Kedov/w6YFxNNKs96B7RIn2sMgbnWH5+4hp8xmtn7IZ69ncn6nAO+ze8ZC0tdYpqe03//+09JyI5pfAVkGbUwp07iV6PP6+I8ODt8Sc68OHDx8zhU98ffjwccOBsARZveOuT8u2HU9ISZnzaYXQcYy5JHpjH+bNzr9MCUjE9I5AUYuXbjRyiDa0r6fDZgkTJm+4IIYkjJ9tqkVtJqUQvnHWDtjUNcGZIZN6xFsQ6GhvkOGhPtPuXq3hDpsmHPNjI7+RlEbXi2DCAqsPM8cjh1+XC+cPW8Cb6DFGWIfMYjpL7t71mUETzkkdQ3qXBP37/6kJybMtIdPwIbyzQSAgzLbp9fyKUKon1PPB6KFNRhNJHeyk5+znOjSV7Oc7ZUbfeq6jXGuf/s3llG3PiDvFwLWUYeVFzmXk2E9d+G2mal/oF/lVS5QsYVJMehz8ciG8f1cfkiNKSr2+cT1leXV7d4Lyottodes/kOgc/S38WFGC+QtzPr7RkF40qeQ+RuNrfqpaSHT7o+Htp27OTVOCuTaDNsW7Qo9peS7as0i9ki2vjpmCMaUfLG7wSVllSioX8gvOjhhg3EjX1K83qVFJHppUnoe5InTxQPk8F5BSNL+QXqKQm/FCrLbqPvoB+SXYFRrjc0pAaeZUbeWQ94xDlt/QZ+QtJbGn9T4C6k3UAvjmvQf9+g/klgWiv6gNyV/VhfXvkGmaaTNa8bkeH7fQ5uZX8nyj3WXRjFRrSWy6zzuPeRr3k7S0bFsIcynRRkwr7MOHDx+3Onzi68OHjxsKIh3js4tJ86YtD0tZ+QqdBBKN4Lk5ZGpAthCykpJTzAQYc+CMzDzTRGTnFuskEZDBwV4zxwsGCYo1x1JiHOgcYxsa6bXr7o342SZJ2FRD1wf6gPDpaXB7e9qkR7fJwibn4S9N3wmgRToS2nB9Q6CEQCfqvr4OOXLwNTl/7qD+3Xmpbuuelr81O2CRez9XFpS78iBqLpgS5ro5ieQjdRFyMXfGZBcNH1Gd2X+/EkmufaIYTacjAqYB1E+Efc4heBSBmh7Xc/K1bLSZEADS/nxW60RLSjCnbiUOmFYDCHG1yuyP6TX4uuIjS25UyBkk0xsWi4irX2gX51IPWssdOQHThHKcnLqk5CGNEW1J1jahiUVDm6odJULwMt2/VLeMhS6f7xIlrES2pm+PF1Fe0PqCCSxaVdoPeYbMrFbixTlPad1oy9HU0kbILmVy7osRM1eu5Zopocd5m/Bl5dpM7WCFjo/dtliPpJ6ToveHoE9joYDVgUYb8j0bogV5w48bU1w04fi3QqpjgeeS8cjSznAKJN9MuCPH5hMMAQsdBCEb1f5C0gn0tWCK8YGoEtAMn27a6gWwmmp8OERxPEM9Whea+HZ9MOuGic4tZraORhdSjCXE6/r3m53Oh/eI3msIL88SZTAms7kX08ER3gntc6LFU9i4+UFZt/5eWbZim1mZ5OSWmHkzvr3emLDY5rlhpHmxF4b6beERge5Gzbc+fPjwcS3wia8PHz5uKAj8hPnvlm0fM5KYmpphZDi2tBkbnsCGPy3kNiurQErLlklhYaUFkEJzYQGzdE7yNJ7zLZDRJrQh6zfcL6vX3m1CIVWyf65AX9Mzsk3L0tXRZH2jfK9vfDKWw8N9JswitCK8op3VE+2c2YDy0DZj0thQf1L2fvCcdHY0WlFenSqT28QMUYQYPqxED3LAxI2QjqYMzS/+nMuV1G5VMpmvBOODHghW2HLTfqU8KF8qT5C7iwKyLiNopM4jQGjXMMGl/F+pTpAHCxwhJBUORPeXqty1O5Vs4x97SMkEGku0s1VKernuq9quT2sdd+g5pLGh7An9ueIXC00uhAbS+pnSgHxZz3ukNEG2KhnfmRU0/07II9GJKaMK0gtL0zGgbwwDJLhUSd46Lb9SyyfwFGXep0T7FysT5P7igGzRv+9QYs1+IgTXDlkRZr5MvlcCf32tQsl5cYKRacqFFPcpkyxVRgoJ/adGp/ljsWE6AuQdRtsMER2eCJhWk7G/dHAydH+qDn6WEveL4YAc73f+vrQl3iWTwb1j4aFNyR2pqwqTxRYqpkKBjhk+v9w3Fi64v3NJ8GKB4lmYoa19yl61qfY85WtbppqK0pPcIkmPtpP7aAso+l3/jwuOURf3ni8sKqAxPtQblj09Lh0WG3/v1408xzxDkGreHa5jPKaqY7bw5g0C6ZFCjZziO+78lKxcfafFCMjNK5PklDQ7l/nU+oiFif6hEp6kpGRYLnCsb9D4DvR32XnMud7c4MOHDx+3Gnzi68OHjxsEpMmALNCXHcK7afPDlicSGen6yGGEBKswhj9asZJqUgJBhjs7GiwIy4Tl02UqmR8gCEI0c3KKTIAkANdc18cY6RSmwmi6pRHC1xetLwSf/R74GwG1ufGsjQs5g9GoX4swyjVsdbXH5OihN+T8+UMyOjJkmh0Pdle1aCIDV+pWhoaP/ZFbOqbEwEx9+XnQfSeVTJGXFqH/gfyg/NbyBFmvBDMFTZsCUrFRCeJ2JciQ3tohJSUq9X9eyS3RonuVcLzdGTYS98liF0BpgVY4rvWQQ/ddPdaq5BCf299clqCkOGim1tZ9bQMmuGiHySfbPhqwgFREn4Z0PlmSYCbMBgiNDitaakyGIXFp2g4IEqNN9+iXmVmz6fkDY2Jt26Ok/me03k+VKKGD9NF3ytM/Xb1EM3ak++HCgPzzxWiyI3XruRDbgG7UDRGjHoJoEdGXlDqQKP1/WnAOhKlfyV2Xjhu+1mh0c2kTHYgDyD6Ei7EhkjALBdQ5U3ikFb9WzIPXZXL9FAXoIdqGNr5+OGx+tJxOE2dR7TUBos79xdQaDTVaeiOoUwDNMM8UWl8jqNxfLWcmbeUcxtIjtGzcZ2/jOybmnDPXZDcazA1YkJSXLZe77vmcrN/0gC1C8r4TdX5Cjw8M9khfb4cM9ndbXnE0vwlBXlQ353Iu5BeXDual1uYL5vvP/HMt840PHz58zDd84uvDh48bAogbwhBCEmbOS5dv1ZdfWcBUEvgsgUku5Dc5JcNy4+IXi5/a6NiwmepS1XwQYDQdqamZUr1kvSxfsd1SF7n5MDYYB7TDlqs4McnMhtnnFgDijwfneCbGBJeprz9hgWZi9QnCjzki0bBT9RNi7sqfGl4d5FIe03E7e2a/HDrwipw+vddSKrlzVDKPQE+3iRnNV7MSHTST+KNmK7nCZ/O7TSHTVL6kZPfltrC8oOTtiJJfzIo/XhKUDdkYp4sde6YpLNkLRYqUAGJG/F63yNnBsGkDnywNSrmSQExFz+i+rTlB2aGkN1HPB2hHIVoEmKJNT5UlyGNFSvS0rG5t09/WhSxiMabL6frYNQ9BJl0uYTSzny1NsMBM73aF5R/rQ7K3J+wCGikJrFNS9KK2j31E5oUYQlrfVzL6nYawpTTCx/cnLWHT5C5VAvcxrRvz4n16Dr7NpwdcVF9IJ6T3sBL/xekBCwL1scKgpGk/3mx35TAGmE+jUUa7/L6286W2kOU/5qmaDQnlVIg0mlvuTZpejPk35V/6ZZ0Ebm+6Hs/RdjTpNYyrh5lUzfjzpGHurHzbSC+kdqHjTFdDz4fssbjAYch9jZJfzNxn09drAW2lHp5fIjdzz1g0iXrEr4L5QytjxqqARYWzes9pJmXNFHb+NNv8ImxxAIixQN7v7OxCbX9A+vs65Zy+8x/sfkaOH31bTp/aI+fPHrCAdvW1J4wIo+VNTk63OYy5As2wF31+dHTQXDEc3MKZDx8+fNwq8ImvDx8+bgiYHyBM+PQSkKpECRmEbTqC6G0zghI7fdft/LS0TCkuXiKpSoIBmggCNKEhnWuBDPNi0jKtRtu7aKURTTQi8UCfh4b6pKuzWbcmGRzscWmQEhZGtLfx2sb+sJFl8hnX1hwxcmpHJvUHAoEwCvnPzS0x08Sp2kS93B/aRtAahNe62uNGes+o8Es7ddK2c6JBrWyYfaI1Qzu4WUlpmZIHggf92YWQkV9MOSGOEEC0bF+rSJB78px2GPPOv1WySSqg7UpmIbj44UL2GoYx9cUUOKiEMKCkyGmCIVJEKobU4psKESUiMfVw7OcrE+yT4693hKwdkL9tOXqdEpy9eh4kF9PeR4qCcre2Be0m7YCoQxYJZAUZg+B+W/ejrb5D24dmkH7S3r+tn1DCq2S+T7R/ITv/s6UBWa3X1g2F5Yfad65doHWixcbkm/IwI0bb+7CS7mLt3/mBsPx1vWvTluyg+UhDBiGPP9LyX2kPm8kymO2jC3nkLfPMpCF3pJpKircGpOckK6mrVILcN+6iV+MLa5roGdTNKTx/aKpZqMC0lyBW+Pui6YwJvQhCma+yQFi/kPaKe0o5c/iqxgX14EuL1pWI2gRpiwttD88wPtN6id1nnkm0/562+1aFt/iVmZknS5dtli3bHzPrGOafgYEeI7gH9r0k+/e+ZJYeLc3npLW1RknvcWltqZEBJcY6e9rcDfHlkwU85ry8/FKzfhkcIiXSqC0Igrmca3348OHjenA7EN94P5M+fPi4nRARuAhsBSELGoFy+6aGJzTNXHhiLoKMQnIrqtbK3buekoce+TkpKVkSOQPMpO6ZgfrQkBJgC+1HPILpCYBDQ/1y6sT78uwzfyzf/uvfkWef/h9y9PCbpm1BMI0vJ7ooz4mJqUa0SfNEoBk3914J6oLok5vT+ehNPX4cpxwIeb0KvK+9+m155gf/XY4dfcuChZHTc6p7oFzKyAKbp6WDBPAdP1Y2Ijxj6kvE4mVpLo8qhJloyJg+4w+KnyWBogYuYkYa1l+WgBFeIhPTS4IhYZqMj+WrSoxf1g2CjdYOM+gtWUpklUyuSKcBkNGw/I2WjxYRjSsaXO48frsQMkgsqYkAZtVoNzO1rs+UJsharadX23G0V8dFbymE0esbH5ilohllP36xhVp2hZJFCDfnoWEmQNGOXKcBxjwWM2fIPP+RY5f6e7X9z2s/SFME2WPcKBstNgSQscH/FVwrseJtQ3uMH+lf1obkhLaL8uPeUh0kNKBP4ve8KKh9vLR7RqBYiDta/wNa5z80uP5NVR9bod6LO/MC8mhR0HImY4Y832BMuV/cF4KHXQqyNVVbFZjn35cfkJ+vCpoJuZk83+LgHWerqFojK1bukLTUbFmQsNDe+/PnDsnut38gx4+9YwthzC1sRKonXgBzU2PjaXnx+b+QV176lpw9vVdGR4dtPxvz+pbtj8uDj35DioqrzDR6qsU2Hz58+PBxNfi99uHDx20OT2DGFJltKqBFQGAiWmhvb7sJZZSAAMa1zrQ3nlR6JVhdy8zKlyVLN8qu+78km7c+aumP0Ax7Gonrg2tXenqumVdjUny5t9GgvQHzkT1+5G05uP9lqbtwzDSpaFb37nlOXn/17+T0qQ+MtNsVMclq2MwLMSs03zoVTOlLLKB9oaxYxNgDYzk+Pionjr8rP33xL+Xp7/2BtuPv5fTJD8yHGM3yVNd7oKloBCEq1hwlrAwD+xgNjkNOCVQF2YOAMiSdYwTzgWg4M2IIMuQejS+axmCAIEmY6DptHOS5QM/b3yOmBYUoUh0BoYiG/NWKoGlSUZyP6e2tVTJzVsuHgGOCTSAqSE3LCNGfwxbUChNn2oJmmWBZ/3VNgtybL6aV/atal5uXH6KVSqbL9FzaYf2K9M273ZAniDBaX/3TCP7/sjgo/3ZFguUxPqHl/b81E/JmR8jI9WIdh2RtNwGdDml/8KmFKKJdxW+Ydh5WItas48D36wUEj/GC2H2rLmR+w9OBPLdo5vGVZtGC/LKzAfcdTeqr7SEzcz+l/bFaGaA4YIGAYGL4b+fpPeO5YbznG9SDVpz7zfMxVRs9YDq/Ky8onygO2rNkz+MNaOu1gjmFOYpc6AVFlTY/8n53dTXLSZ0DCF5HTIRLD/UlOFcM5pPRkUG5UHNE3tv9jM5jP5X2tlpJWLDA5hLcK6qq1sq9OteuWXOXkWEWIOdmrvXhw4ePDz984uvDx4cIRCZ2xPVq0cqTNMfGRqS56ZwcPvS6HDn0mhw9/IacOPaOnD29T4WsOjPvRSNBOdNpMj2Bi5RHq9beJVu2PWb5f3Nyi81UD3IYqyUzg6eBTTFTPwgwUaURECeDdiIA9vd3yikltzXnD1vaISIuY4ZdX3fCyPAxJcWYFCJgTjYrjgZ1YsJMnbGJqTcuU/eNcWSMmhrP6Vi/Lns++Ilpo3u6W6zNzv94+mmY2iBnmHyatkzHAK1lrvmrOh9TNGKk6SF4FSl/YKxoadtGw0pIAxYgC4LrysF8NKxkKyCrMxxhpRlolof1OrSgu7tcuhcILDbT1Uo0V2vZBIniFkAoW5XAYG6LaS/aZMgpUXwx812pRAWta5ESaYDGea2WAblFO/mPjSHTxGKmvCs/YBGi0ezRWbSZ5Nylj7QXs95sJbyYKGdo2ZxDndtzgkaUae93tLwXtTzaAJlkLHRwZUTHC+02pIly9X/bJrQTg1r4XGoSMdHFZPqnSkQxJT+tZJz2X3pcJkP3Y6b8mRLSLGGC7YjdTMkd9XEv6oaUULaH5bkWJfKQynh1al+510T7JlUVKaUsirZihlVeM5yG2kVYxl992go5rtdg8kzKKszl8c9mSroVyS/zUkDnJwJRZWXlS4aSUsDCF5HimYOYW3GliHVzmA+YcxcmJttiZM25g3JAie+Z03ult6fd5hHOIcfvKiW9GzY95ObanGKbRzCn9uHDhw8fUyPyk+fDh48PAzyzuFhAaILE9fd3mW/pj37w3+TF5/5cfvz0H8t3/uE/6/a7svudp5UY1sq4kuOZgjJNKNO/KypXy8OPfkPWrL1HsrOLVHaN357p4F0GgU5SYRCBEcEyFiCYEPrOzibp6myUkeH+S6QS3160MJgNXlBCfPjgaypY9tp4xAJtpk7MnTFBjk18vT7FLiMaCLMpyWmSmpJpQWsokzbFqz8WOBNyS45StLgQQbSzmAtbsCA9jmnzGiWW9yqJhOB6ZBhNW7mSzfWZjvRAGjifAEx3KPF5MD9ohBdwzcmBkEX/xZT4FSVwR5RUDozqQZWrm4fC0qEkEoxMOF9cyNcaJc8EdQLkYYXw/kp1UHZq+Z4ZL0NGeb99fEJ+6cCE880NhOVnK4Ly28sTLMAWJJFI1WiuVytxLtV2Q8wgs2u0/St1Mz9W/Y5/LlGef/3IhPzywQn5+4aQRQT+upaHJhjzaDoL4aK88hTSKrl2EtiKaNbmy6zHtNtzArS+ANNviC9m5miY40Irpj8r9b59Tvv/YIH7SZ5Ne6iTQFBo0L/bNGELFh04xEbachXc7TPzcDS/Ffr8sMAw32SSnmH+jckzizHc52mhA8FrskmfI8v9nBu054Fn+lYD8wQLc2hlU1OzjMAC5h0C1xEpfmKCTse7MZdBfnDcVbBaOXzoNTl5YveleANY6zCnLlu5TXbd/0VZu/5eC55FpGgfPnz48DE1kCK9Wdg+/eBWPnzcjsB3NWjmufjC5uWXGbGKJp3ed0ztGhtOmTmd+epGNgQrooo2N52R+vqTto+USERUhrzFM/n1QPmQzcSkVMnOKbIclgP9Paa9wB/W00TPDmHTnpQtWilV1esFX99YPJqI08NaT0vTeYuSOjDQbeT1SoRNCIWkl2t55AKmvZeYQAQInJyDrzABaDo6Gq8qC+GT60tKFluO43gBt+gzkaGbm89LS0uNmTdD0mdDegGnQwoR+CFr5UpWMElGQ7gqI2gazk+XJMgjSmaqlTDCMugZPrtoXgkwRVAsCBIkEtK8Rq9D01ql5Vkdek2nEtwXW0OyrweS7UyrL6i8jfnw861hOarkCivqpUrUICBoczGBJoURBAqSCaFE+1upG9ejcWWEIZuQ80Wp2hYlxk8UB5XsJsj9SrwrtA1NI2H5XlPYtNVolb0UPPdoGx/T9n+iJKjknWi/rn8odNF2Yw6L2e7jWh5RnPELJdq06xXE2bWH6NL364aGlXYC2ndAif2FITcucwGvGMyqWUigbsYpmUcoxrPLBZBXglPxbJ/XtmC+TNtm2iZOs0UDvYZ6GT80/FNhgRaepeNHCir6jxaWAFgzrHL20ILpPkOPpn6pPpdo62cEvZY80izoEH0bKwPbPW+NnT2YW1nQYi5YvHSDFBVV2X7m2LbWC3Lu7H6bC8CM3n/GS+fcocFec0vJzS01X2AXrV/vlc5duGIw1yYlpWk9o9Ld3WLz9LXNtVeDPrkN32U+bW9k3G+hwffhw8ctAT+qsw8fPm4IEEogvmgbIL9FJdVG4NjvwZO1giow9fd3S09vq/nEIs2QR5IzIYwd7fXS3lZvx9AihCYmZOGCRPP/ZZqYSmajPogdwhh+sgDtKn5rkEl3/cwFJpqPNgNyuahipWlCYmlgg4EEi5bc3dWshP6wRVCdTFYZn/HxEbuefMRZ2flmlhg9RoD26VxmGpoaLaujvS4m8c3MzJdFlastqFdyKn7NsYjvAhV2R5X4npMWJb/XSnyB96vApZA5gkYRrKhSCezarKCszFaiqweJYNyn8jUmxHl6fIUey1PSALHEdDlRzylUkrokMygJ2vXmUb1nug9tcONwWH6g5PP8YNhIG0S7VonvoV4x0osZLcRzRXpQcpV0Fyu5wteWND6QNzhpkg6VVicNei5+wvjRYhaNNpZUSkuyArJRic863YhsTI7eo3rOT5Rwk7KIckhphKlymRLd1XreGu1DidZHDuH3usIypMSHCM4Q3OXaj415OgbZrrzh8YAFlzo36EgWuXortI2kN0rVwgmwRAogiBTjSUCqM+S21b95Evi8XnCPGD80nBBSFimIpk3f4oHUUTqsSl4D0qRj3q2vC+XMtD2QZLS25L5l0YDxwx9aH7e4SNfz0KoTwAwtMaTZxmCmlc4StI8x2Kr3Cp9dFmC8Dk459nqQ5w5/dKKD9+jYQH7nqZnXBOYRhC7y9VYv3mA+vrZfN3x86y4ctcVF5p+Zvf/O9BlXDeZPFiDNhDozLzIHunmbqNHpGdk6RyXavIfli3PluLbRoR/MZaHQRZurFmodzmrGudG44yHbOO7Dhw8fHnzi68OHjxsGBB2IIf61EEVn6nu18GMaA92N9qGt7YLlrPXO5RMhB+Gmra1WalVY6+psMmEuJ6fQfGZjlTkZEEdIeGFRlQlhRC7GxJprZ3J9NIhUTYRlUhk54hs5EAXKZI4cUbJ+7uwB6ettv4qsAs5BQMSMOSevxEg1fY0GBBnBDw0yfnbtrVcTX/yJc3JLZfmKrZJfUCFJSSkmCE4GguG4jjNpS66X+EIYuIpctuTHTdcmQSaV92rdIv1KXH7aFpZvN4SlRs9BG1qh5Ces5Mv214dkX2/YyM4SJYyjSh6ebXFpjojsjCaXHL4/ag6btpdRoU60o2iOIcaeFhPT2DItO1U/25TgQo7pfRaF6IX7lEz+XUNIvnkhJC8r+W3U4xAxy89KP/Sci1p/zYBrw5/qeT9Uwk29mMKiJSYIU7qOE+SctpKb99ta5p/UhIxUU1WpEkp+3ihvVNtWp+3H15f0Su91hyVF61uapu3VkSO3MObH/68eI0UTJJn8spgGQ3zpL9Bi5wSYMOMefSYS/AvNNEHHpuIKBOWiXdw/FioYazCTNnEOfUDr26kV49NMyii07HGhF7FoQZAtCDq+0nxORdCvFRTJQgrkd0sOkcGdzy4HaLenseZvSPxV0H0p2jA0xZBfTLspi/PnobmzBtMIQldKcrpULV4vhTpn8Z4T1ZkFReIqeNYvzDEzBfMFhBPSnJNbYnOqmz/cnMdclZGRo4Q4385j8Y/5z1mzzB6UHdRxdgup2eayguVPWjq5hDOs3JDWG9Z6r2Ue8+HDx4cXPvH14cPHDQNCCNpFoh/ja0uAJidgIRpeBuclKvnFZ5ZAT5jSucApl4UxyCAb5s74p7U216hA1aICUK4JQ47oqWQ9BRDYIIxofxcudNoI0v/MxuwZucoro7J6nfnNxRa1HKEmwAvmyaQuiiUSYzqIloRI1IVFlaYd13k0ctTBiK+ZOveZeSJRVV006cuAzOYXlMnK1XdKjpJnUou4OfpKUBYamwvnD5ngiwDMPtp6rYA8EEDpjJLGNzqclvTp5pD8SD8hsUQ3PqfEab+SmBeV8D6tRPbl9pCl7iGlENrVl5SMQnA5nxy5ENWf6r7XdbugxBMf4phN1H2QUsxxCSR1UK9j9DAfXqREFbL1dBO5eik7ZNGjITME5SJP72u6D6LLObSLHL3vKkEl4jL+wlRJ+RBboiKjBaad9O8F7Qs5iYlGTbnHtf8EdHpGy/gR5eknwZ12d6Olxs9V5JyNEX119b6pJBffZbTBb3a68WE88MkF135XYoOxwc8abSr9W51BZG2tJU5FvIL4XqOpZdy4Zzye3IuZtM07h/FmW6g7iKqdmaR/XPmYX4YeQsNOPZg7s/jAggDNnEt41bMIgNn5uqzLGl/qJv0Vga/6te4SVkcmQ3exaMD48fydGAhbO3kfruN1mlMwZzIvkk+9sLDS5i425pNRJa5trbWWq3fyfDITMEcXFVdLcUm19jdB51GXy5cAfDw4lH1g34vS1lZni5rMv7MBbcciJi+vTNauu1fuvPuzsm3HE7J+432yZt0uWbP2blm15k4LrMUiJC4t1DlxzW4sPnz4+LDBJ74+fPi4IfCIFD6s+J6i8UXjioCFQBMNvqM5hRhDlDFF7uuFKF4uh08nOKkAPjYiXUp6SX2k77odp1wELs6ZVPwlUA/lZGTkmUkxWgS0vmiYMaNzdXnTTzw4zUOWkkvMB6kz0sQrwD7aQpm0E1PugRgaZtpkxFfbVFyyRMlrOTsjRx2oD8KPvzPa446OehNeo0E5+PCtVEGQxQC0IJPH2bVdyeBQv5w9s09aW9CuD9g4TN/v+EAbhiYQs+VTSuwgR/g9nta/MXOFfGIGimYY82Q0Y5gIsx+C5+0/pcQBkoPZKBpGrqdMehFP40fdEDjyA5N6B1/SLdlBC86UpL8zXbqfgE6QXsqCeKH5JFI0kYdde52fJgSdegn+BHlBs0y9aP7IA0x7TkT6d1I/64a1/Vo3fqj0o0HLpwzKYjupG4QIrTRPKcSRvMHe8bNKdukvdbH/ROR8yFNMDeMcgaIxJSaiMTmJiVyNX2088NoRbZs2cd+4lns30zbyuNN3+oVlACQazb/508YpQ3mUmYFTB2PDPbH1IP0+w2qnBa8H5aPlfbhIiW+mC6rlVYBf84+bSXXktP1peoyFAAPn6PVoet/rDsm7toDh+ugtDNxs8K5Depk7iLGA5Y03N+B2wpyJGwmR592i4ZVz03TgdpQtWqakernO38nmz0t6JOZwfIjPnNpjecGZb2a7uEZ7EBiZD1evvks2bn5Yli3faguOWPnQJ2TQpORUKSyokPzCcvMvJto08zm/Ee73wocPHx9l+MTXhw8fNxSYFSOcZOcUmuCVkpJhAsvVIN/kQhN08I3F5NkJN46seuBvBBrOHdPz6uqOmRkdwlBuXkmEEE4tYCFUQcLz811dQ4M9pvnkuui6JsM7xDmYJGM+SI5gF9kZMfBKoHUwX7SFiaZZRsM6uQ7GAtNDNL6lZUvNHHEyKIeo1giVNecPWaToy8SXegOmeUYAJZ2Itckk9CvbZPXq/2jMEUrbVejFXNG153KbrgUQRIgi5seYIXumyBAJyAXaOv72jnn72bz9nE8ZnAsp8q6PR3qB671Ivv6mED3564uCsjNPCYxey08W2thnW51mGXhl8UnZ0e1lo16P8HpgeKxNetw7n0/OZT+nev2ILu/SOZHy2KLHiE+vLm8/51PWfIGi6Q91jOj4QL4xecb8Gh/seFXziOfpI5efFLDFAhY0ZtNOxgmC3zDMPSOyNibUSmy1vzGh52I6T6Azona36zbXAaSYhRhzgn0RoZnFEoN+8BcaalJcsZjBfeG8S2baegILABDe3zsdMi0+RNkOzVH75gQ6jjz5LCwy56GhZT4hrgI+ujb/DfXZopzdmRk2nvkW4lxZucaseSCdDXXH3bzSVmtRn8+d2WcLi6JznJuPZg40x0Sc37Hzk7Jp6yMWA6Gnp9UW/oiCv/eD5+XYkTelof6UWezgZ5xHsK3UDHOFYbtW02ofPnx8eOATXx8+fNxwYHyKaR1BlyB4kNmr4YJhYbKcnJJmglpT41nTSMYXYJz5MxpitA3d3a1mVp2dVTCtoMVxC8QS8ant7WkzTQECF8Q6NhxphSwiNC5ZulFS0wjiEku7ehkE1WIBAM0vfrrO7I+pTnsA8dV20OayRSsuBaCJBu0h9ybCHD7O+MxBqAHV0qZMFfwwvV66bItpX2LJr5yHaXVfX6ecPL7b0ixNNim/3YDmcVGKWPTkryjpzdbflmN9EEsdAB0bTIwxX0YbC8GMMSwfWkA0ySLEGLF5/rlE0obEg4GJgOUURmu+MkPfv8j+WCCAGXmaQ+GAabHReDOmbDOCuyWWOqhvPGwRsjFpXkCdHJgMPR/CCTFHHwkBpT/umXenXA/QQucniezKD1rKLYKOWTv0Ay1/i7YTH2xyPBPci/RTVZB1be/JPpf3+a/rQ1JD4DU9/1Z9vnjvR4YHjKguqlhlljXMKcxBLEgmKWnt7+uSwYFuW2CbnjAS8M2lRFu8ZKNUVK2xsru6mpSInpRTJz6Q1tYLpum97Hc785FhTiRwYVFxlWy/4wmz0GHee/3lv5Ujh1+XlqZz0q0kmPYSo6Cx4YxZ7KSn51ichE6d17o6GnWfi/zs6vfhw8dHET7x9eHDxw0FQgea29GxITPFtVy05usbOWESEMjQCkMsCQyF8EQaH8jZZAGG75yPWRsaVTS/RH2G0KLdgBxixhuLlLKPaxGWELL4DjHFNBvBbnJd0YCEolUtK1tuUU1J3eHmw9ggTy6CIW2BoNMfzqcO6oX4oq2G+OKH56Tvy0AQJYpqc+MZqas9buZ8nnDqTBTDJtAuXbbVTMp1ErRyJ4Mx5F50dzfLsSNv2UIB0+xUfb1VQe9oNf6Z9+QF5ctKeolUjJ/xgZ6wBRzihCNKUF7Bt3fUaV4/7GBcvFzJEFxyKm/MCsjWnKBszeYzINv0c1NWUDbofnx8MWOGXBLcCaIZFzqe+Pvm6u/3aChgWnTINHXNhPxyCudhyo5pOPeDegs8whkDXJOrxwkixTVE8UYTOxdaccgtkbU/UxqUNZk67/BK0Q4tG1JMALRX252POm2mToKDdYyI+XqTTovgW5zvaf5vHrzUPtoOa4hrDe822+jooH0nMB+LZCzGMQcRH4G5jPmJeY051yLr0584C2LMIcxZiypWmvlxUfFiq5Sge/U6P9XWHrUFS1c3ZcxuZFicIwUTc9nqNXdbLIbDB16Ro0fekI72BmsnC6ks2o2ODOu83SYJwQU2F5eULrWFwc72RuuzN8/68OHjowmf+Prw4eOGAqEDAQVhhZyP6Rl5pmVwAlFEUosChA3CmppKBOYKGR4esIAl7ly2q4UYpz0NyJiS1uamsyYo5eWXXhLoYpHAywibmRxm2BBBroX8TiUsMfehmc7MypO8gjKLMOoIaBxo/RB5opH2KGmFpDuC7cpCu51PlGglr5h6T24uJHdwqNciOjcp+R0a6DVyC7geIXTN+l2yfMU2i6bqxujqPkP00Wq3tVww3zvMGy+bTN9ewI8SIkJAok8UBy1vL4G13uoMmwnvnblBGdaT3uh06YEgSx8F4sudZ1wylcQtV1L3WFFAvlaRYNrwJ8uC8qiO1f2FQbm3wOURflD/ZuzWZjp/Wq6fjifkprjo2X36yJNuCkI6GyIKSYRYkquXXMtLUjETj29mDYg+TbqsU0pC8edG+phFlVfAezMwW8Yf/CklvuQ1vkTe9RMNOb7nEF/qwxQdDTf+3XsjgdcIvIXJ+kxI//zjcgyEmNBJBZNgYg3k5ZWaryznMn+w0Ih2lQVATJ8hkg6xyyKCMnPflq2PStXiDbbISEApI70XjkbcRrx5efZQMVIy0nPMQoj0bESgh/SyCEqZ/D64hVC01kGbH5OTU527SPlys95pb68zM2uVBSO/NT58+Pgo4nYgvv4M5cPHhwxOIBPzzyIq8YgKV5DReOSSuYXJIi+vXDZteUS27/ykTiRJSp7HImdcDa8szIhra47IS89/U86c3qvEeVDrJzVS7KnFtSOoQlOB+ZOhwUhY4LSpCIuxgPAFcYWEEoQL4WoqOOIdMIJ8591PyuZtj0qWkn/IMn2i7clJqZKoBJixmjwsjIcL+uVSj3gnkM8YAl5SqgKikmYiQlOXq+9q4JdHxGx8e11ezdt3umXEIbI7leCuV9LWOuIiJZ8dDMsa/U50XoISnewPWe7aW4OczB+81DuQygeVyP6fqxPkv6xJML9nxiODR3qKMWB8PF/kaaF1Qao/UxKQxUpc8W1mISL2U3c1qAMtcedYWH7cEpJnWsL2Pe6vvx7DZ5s8u1/V/uzKC1ikbfp8LaAurt+UFZCHCgJSpoTafI298rR9mH7XQ+r109vNPgKioQHm+pv5TLGYiKULJsxoaJmDSO1DPAXefxYMyfvNOebOoO8+f7c0nZWDB16R06f22PvPXMb5LL4tX7FD7n3gy3L/Q1+TgoIK0+xSBtYmEGIWzZg/IMlbtz8hy1fuMAKtQp/VR7o5gloxX83J3KLjS/sW6tzPBibPbdTl5tCg9YH5k7nt8m/FTbxJPnz48DEDONWNg336Gl8fPm5veKQU/1ZW6zG1QzOZmIiQFo80umBXaEpT0zJMm+vMnvsi5PBqgcbtcz64REAeU7KIZjQjM1eFIkyNY5sAA4g2ml98xQYHes2cOF6aI6pB0CTVBkFX8vPKTOsQq03RoN3UQdAWhDQKYkwQHPHNLa9YaWODRiUaCHU9ve0qrH4gnR1N1j/qon3k0Vy/4QG9frNk4D89BQknkmuTCr6nTrwnHW31Wu/tmfaDO8hI5ySKfL4sQVYpsSNvL2mU8Nn8bGnQohS/1+XSDxFJmFH5sJJfzI0x+ca8+9HCoHxa+48WtyIjIOk6DpBhAwMXa4tgxsOj10BEc5RMj4UCFnSqadRdP80rcBl6HmSZa2l/SZLLKbwQgh7VpkvQ89G6Fhr/CVg0bO/a2WibvcUB0l09qeP0UGFAckmtFA392qSk9zVLreXSGXENzcLUGT9jnqUb/TwxdzFfMvcQy6C0fJlUL9ngtsXrZfHiDVK2aKWUlRFpeZkUFlVLenqWLQZCepkvmN9wtWAfFjGYFOOKoQVbgCoW58wUOoU86cWSX7hI8gsWSUFhpZSWLpXKqnWyeu1dsmLVDiXH5ebm4dKjHba4AeQGZ76abi6cDsxLydoG+pSYlGxzP8R6BDcROx7Uuc4RdlxoVqy6Q8dho6TqNQTYunDhiM7P+lAqrrctPnz4uH3hmzr78OHjpgGCNzExbkIX0Yvxr40t5TowxyxQwQZTOnxgEdi6O5s4YoJaLCkbIcfInB5qaa4xs2LM8vBlQ4Cy62ICor3AhEGEqcaGU6bhQMCKTEWXQB30A4EPLWtubrEJkE7LEb8/DmHTLuO/RhAvIixDoNesvUeKS5eoIDl5McDVTWCr40ffMTO+iYsuABemidXVG+SOuz5tptpBbVcsYk97AYLv+bMHLBqqBZ7Rc71jtxPoIiSoODkgnygJmp8owauIsrs5Oyj3K+lrGXHmqOTVVd6i/Zx8Fz88gPgRkZix+NXqBNmQG0nLw2M03eN4rdA6MU+GQI4qASEnMqQSbepMHilOgThiJk00ZLSp5F3G33gqJCuRJ4J3unYaU2l8b8EMqrSh4LyKFMYqIJ/U8aomknP06xYBAdJYNKkfdmSXtnKtR3j5+0aDd5WFQ+ZDSB6mxjt2fkI2bH7IctkuXrJJli7fLCuVlK5afZdUKUnF/Jf4CgStmrCUbc7qAzNgtLQsxEGO6REWKNRB+RDcJcu2GKEmRy6fK1fvlI1bHrG/Id4A7Sp+t3s/eE7q60+Y9tnNmdcDFvVcRP+yipXObSU10+ZAyCzPF8eYz/gNWb/xfkt3RMTq9rY6OarzG/M3vwO34/zmw4ePuYNPfH348HHTgNCFthIySjRlhCc0ulMDcpZgWl+uQStBWqBR03pOpVkgsIoK1EN9JgxxbZYSTshifISNeFIHgtcgAmJvh+isQuMj50QDv8CAJCmBhbSSlgiBbCZgMszKKjQz5erq9aY5RuDEJzmardC/cRXw0HacOPq25dykbbQJM/Ct2x8300Pnyxy5aBIQRHVOtOBdp09+IGdOfWDfr19AvTmgm5C9HCVBDxQEzOyWvzFdJYgTKWqebQnLK0p68cvk1t2ePZ0aaDvpF0T/S4uC8mklcuTktSc13mPIQS7il5bP6I1jdvHMwKkEhEK7zicmwGhhWZSYKSCR9AMNK/6yaH0t2NUU7chYEJDiJGfOTn1nBi83PdZrimbZi25NcK8vlAXlqfKgEeBYTYWIk6YIM+xbJUUR5spYrRSXLpb7HviKbFKiR/ozzJsTggttHrI2aj+Zg/gPixnmvcqqtZdy7ba21Jg/LuX193Xa3IjbRl5eiWl5ExKYR7xoyM58GNJJUCxSBbkgffjZsi2QmvOHZd+e5+XUyfd1Xu+2a+LPyTMD1+PGARGnLZnaB6JH44ayqHKVzdGkTMIMG+ILQWchtb+vQ9596/vma0yfbtf5zYcPH3MHn/j68OHjpsEJNC7QFSa5CFT4krmV+chJMcB1CFxobVPRTujcg9ADgfZC4nDOZCCEURfnYeqH7y5RpSkLn7dYTBFhjpy4aH4JdEWEUEyPnSB4ZR18RyvMNcXFi02DS0Rpzp0ariwItqVfyimya61dUXW4vzGH7peGupNy+NBrVjaRS1evvVs2bHpAyi09iUfmY9fL+DIO588dMDNAgoUhFE7uz20DbTa/Pgj7S9ICSmCUMKUGJDslKAlKbt5R0vLdxrAc7nNRh2+Whm4+gXY1TX8ticr8RSW9+PUW6DhYPyc/Buzkl1UxAFFUgnqoOywHdTveG5ZjPWE5PxCWzlEtV8cvSQcsEZPjmQyavkbZSkSzlfx2jIl0KcP0IiDP5HIeQbTE+NJCMqEq+A2nY1scrwDdT45fNL85SpQZh2EdDwKYUc64/s3GGHH/SdFUlSpmBk7aq/sLAlKVjmWIlhU9VpH69ui4vNwelv06LrRtNqbUcw1vLoGAkjZo05aHTZtboESP+YN8vLzbzIfMRcxVuHcs0P2891i5mGuJbiys8R3NL77BWKwM9HdbkDvmSBYJkesglomJSZZ/nDmJOAK4pdAG5jrmUrS8J07sliM6JxG3obenI7KYFnnQrhP0mvKw8hnVdvK7ka5zJe1jToZwszDJHM9CIHELCP535sxeu4a57bad33z48DFn8ImvDx8+5gzTEzx9ie0tviyAOI1A0Hxw0UjgQ4agpRPElOUx33A+wluhXjMyPOjMfiNagXhCjiPVAfM9w08Yk2C0FwhxsepjH76wmAhiHtjb12GaDAsQo/s9UCabZzIMgUWjjNbEzY3TwyJBaxkIk/Qtunzg+uTqQDPT1HBaBd5Fsn7DfbLzns8o2a7W65yGJh4og/ah3Tmw7yWpu3BMBVfMBW9fwZBWQ0ggNQnaB/LL5ivxGlVSB+n9TuOERXeGiGHyOx+95Mm5maNH/aQfwlyXDdJrNt0xwFgN6diQCojFANLw/LA5bFrx1zuIfB2WvUr2nOlw2NIhQX4Deh2LBmxxwTn6q52jRDVNNzSwF4ZoncNMxojy4bmNI2Kmz0XJASlQGYHypkJmUkDWKvHHxxvSTDRvBIgsJcWZkY2/McdmYeDXFgfl7ryg5ODTyytzuZmXQH7i7zc5E3n6Qgtu5mvCu4umt7CoSjYq6d267THLu+u5WmCyDAlta7sgnZ1N5jpx8eKokUauZWPuYp7IyS2S8kUrlRgSw6DNtKIc4+/aC0eku1vn0/ExWaikl4VJAuoR2ApCPTI6aKbRXMtchNXI229+R86fP2TzE8Idi2lzBW9ugoyjpW5oOKUEf8T655F1iD/+yeQlJ/IzkZzpj91Y7fdNvXE+fPi4JXA7EF/7nXF/us+nnnoq0NbWFhgYGAhoQUaAR0ZGgkVFRXwPKgEOakXB8fHxoBacoBUkKCGGACfouQs6BlLPW2k+fPiYGyBMKWljFd4ELE/Q8KACh73IkFwVhjDLRQtx+dXWmUOvR9NJ7tl77vu8BShxpm0xpNEIPGEIMziCPSF8YdqGwIfAA4GMB45DSssXrZAHHvm6VFSuVoHbC3Y1uU60QQEVCNvl5In35ZWXvqXCFblzVYqeBNqMxhXB9L6HfkZWrNzhTKMVU/Vl5giYwOdFaV2oAiz9QEPsaVemqocxQTNika5f+KaZiU81TrcL6DFPA0GdMH0lNQ3fMWftU/I2qPIvhG9K0nYNwGzW/QJGoiC73TcM1EufSpPFgjP9XEWCBXy6SnsJIn2vGQzLX14Iyb7esPk+QxCJSozvKuDxQavJIgFm4sn6mZsYkAfyg/JIYUA25ehByuL8yXVEAQ3r860h+bv6kGlNB7UO8zWeIYjSjLnz0jSR31iaIA8pWSWI1lR1Aq7rHgtLr95z6kTb640T9aMRxhw7W19f49JeX6Kh5/WPiezuCskfnXPtv9npr+y91rZmZxfKfQ/q3LJiu1msEKUeslqjpHP/3helo6NR5zdl6RFACMkHvnb9vbJ46Ub9nm5zBcSU+fr4sbf1upfk5PF3bS4NRF4S4ikkJaZENL7JFrcA82Y9wY7jU8uCJYQbrS+E1xFNPWWeSCZjQEAu5l6CbK1avdMCASanpmsbU6xfkHQyBRBR+sSxdyzQVq+2c2q3Fh8+fHwUUJQ1+u/1g4lqXOcp+5y86X771Pnmin363c7XefPSJ/uU0E4oz5xITk6+qNxzQrnmhHLPUFJSUqi3tzfMZ1dXV0iPh5SXhlNSUsLKVe1X54033uDT2wz8zHkzqH36Gl8fPm4dEJgKYpubWyJVi9dbSotly7fI0uVbTSBZvGyT+axigltYVGkaWszvBgf7zLcMkuwJSQhPrOgjaOHrS0TRqyXSyXAa0rS0TElLzzYzPDP1UyEMgsjxWEIY+9CEYAaHAIgpM3l13bmx60SzgrYFv1pMAanDEfjLgNwj/EFMzd9X20M0VBPIpuvKDEFZKUp0ieCckZFnWg7KNsF4GtBXchsfPvCq1NedsLQkHwbi691hgiJ16s9U4zAaTbEIzhAwZPm5JL0QKX75kpQDoI0kpyxmtRDIG2kKq9WZ6e7jRUF5ojgoKzN53nVn9KMQaQ/a03c6Q/KPjQT6CsmJfpFWfX0hviwK8PjQLy6FPNIXNJ5oysld26WfrfrJ92x9ZDBnvjTwMcBjlaVt4z04PuBMl4G1bwbgfnHvurW+iXBAUrW86lTt3zQEFNKfpkQ9NzlgAc8IdkaKolLdivR69lNW3GIi7SOC898rad/f6/I+z8ZXeT4AmSUOwFKdX9dvfMDMm1WmUfLJgtxuI72Y/PZ0tZgmdljnWPL0mumyfi/Q+RcXDAggLhiYBGMmfOrkB1J34ahZskBmmUeYx0J6fDiiRYbg4jMLgezqarLAUl0dTdLZ0aD7u2weAcwvsebbuQIKFn4f+C1ZuWqnRZNetGiVWe7wm0H+XlxmWBxgH2bdjBvzMfEkuH4+2+fDh49bG76psw8fPq4ZCEj4fhHJePmK7bJp8yOyeesjlt5i5eo7VTC5Q5bp/iVLN1lAFQI34VvGar1nQoc21M0dOnuEXC5Kj/zmF5TbudMJKh7hS0lOl5KSJTZT4LOGsBNPA+F9R0Pb09Nq9WA2jMkzGhQn/l8JCCICI0STaxD+EPRigb4gkOrcY0JaUpIKm3q919brgdd2+oZQZybS0ywQuGvCZhpI4Jn9+16yMWL/5LG5nQHphKCYplI3NHwz9S+dKRhphgzt8rKMgOzICcqWbOfTCkmjsrmsLx5My6wVlSWLfKMyKHfmBp1WcvKjoOewILC3Jyx/Ux+Wf2p0QZoYF8aIMiCZ9Mnb+O6NpTeGkN7j/WE53ieSoaQ3V3+30a5zLCa0HZyHZrVGeRH+vmhgZ7MAQVvoTt1wWMm4C1yWSZ30cypwEdPK5LGItz8KkP6zA5iAh+R7TZdJ7yyaPS/gfSeiMkHsmOfI0cvi27kz++XAvhflxPHdOl4Bm8NwlWCuYs5J1Lk0MzPf0hwxB1sqNyW23d2tcvLYu0qYX5DGhtOmMcXtg5REDBBlscjmlcWQkfKMfL5snubVjms9N2IeYf7EmmYd7h13PSl5+WVGzInYTx510rMR+A+rFnL9Ev9ggf7OMNd1tNdHNNrTPTw+fPj4sMInvj58+LgmIIAgRKxcc5fsuu8LJogQTRihCwHIReGEmEE8wyoYJRgxzcsvt/QXa5QcV1Ss1gkh0bQOpL2wQCwqaCHIXFRCh2aC1ECQYEfupoKTZBFqMIEj5QWa397eNkvXgXA2GZ6ght8a2gCEOYJrpaRlmLnc1dB+aPsQDmljT3eL+Qkz93llAf5mo0z6Rf5g2gPp90j+jQYCKvfj5In35PjRt03ryz2c7EfsY3qgCSWC8DYlvKQL+plFQVmXFZSxibBpm1swNFDMpYY5FohMjIkzUZwfKQxKYYpWOJnQ6S58dImw/IfnJmR3NwTSEdlZEVDduIZPNMQHe8PSPhqWcq0TM2gzfJhcN9ALUvTCqtSAaYxph/slv/QxJTiHDf/tAW14l46vRe1O1r2x6rse6KvAa392MCx/WhOSHzaFjPTSgJm0db7g3tOAzYdEM1677j5JS8+yuaSzo1F2v/NDqas9bt8htHpy5EpnkYPmc9d9X5TlK7YZAWaOZAHs7Om98tbr3zHNLcQVC5u7dz0li5dukP6BboubgAbYmyO8eS16u1Hw5ioCDa5Zd7ds2fqYEfgD+38qLz3/TTmonyeOv2t9OqMbJs5tLTXW95zsIr1eBcyaI+anDG5k23348HHrwCe+Pnz4mDUwkUPTi7/Yhk0PyvKV282kzJFLAqhwlguk4kmnCC2QL/MVS80wIQsCSQAoNMYEj4Js9vV1GGFE6MJ8Ljun0HzLuM58h6cBAg0myVZHJGgVJs3459IwiPVk6PxgBBUNMQFf0tOyTZvitT0aCI20hWOjoyPmRzauwmW8cscIwDLQY3WjUaG/OhXp0en7Mldg3DH7JijM3j3Pm88b3xkrNh8zg5n/6s9cZYpYcKQvlAflrtyAZOl3/EZzFwbMn7R2yPnNzodPcTQgtOTrfbIkKGsygpIcy1BB6z+iJPXp5pC82qHEXMknWuFraZZdo//QL0zIIaE942HzlyWYmPnfxgAa5fwkUn1iEqjFAAD/9ElEQVQ5n2tSSjE+7J8p9HS7tlPZPktgWXpxEUR/FmXEBWVo2wn49X53WP6+gbEKWXAt2jwXVVwfmLeClopo8dJNsmTZJpvX8K1taTonBw+8Ij3dzmpFX2h3hcpjLPwRK2HN+ntsYZJ5FqANJXf3wf2vmIYUdw1iHWze8oj5ATPnjuh82NFRb4uGkOKbDX5LaAfzMybOaL5rLxyTI4dfV7K7TwaUqLtI1gOm3R3o77KFTNxfWAjl2vq643Zc5UB/3vPh4yMKn/j68OFj1oCgZuUUyc67PmW5FNFk6rs3rVYW4UXfRdMCoxEmjyTC2KKKVabZhRwPK+El/y0CF+bEnIN2IyMjXycApoDpBRbagWCYl1cWCf6SYDlr0V54bYwWfBAqLTiLCkyQd/yQETJj1hUhi8kp6fbZUH9KxpSg07foMgHlEvBrcLDHoihTN2NF226MaaCWr3WEtd621jrT9B47+qYJyZ5m3sfMAJ/E5LcoSUy7+rmygDxQFJQkOAGPlJ6Qn0wqnYASwrC0jYr5/M4H8aUtFLtQfx23ZQfks2XBS8QyGpyHdvqFNkfmIKrgetrEpTw2mP5Cfs8MOAKbnehy6cYze2ZdqFB/50lLdAp/X712NgsDnMf5mGjXm9mzSEVKUFK1HUagZ1jOFYhcxwJCt96v97tD8nRzWL7XFDKT9VvBvBkgW0FOMfHFWoYcvJBcyB3mvWg4h4f6bJ873z0hBLVat2GXbN76qOTnV1g6Iq6pqTkse97/iV3H3JibVyKr19wlO+/+jP1t5WgRxAAgQvItQXz1d4P0c7iNLF68waLmHz74ilw4f8RcYxK1b1gP0XY2W2jV8/n9KClbKsRawJwbgszCKnOzDx8+Pnrwia8PHz5mBX2XjBhiprxx88NmSubefYSt2QEBjWt1nrCAJKVly8wPjZyTQ8P9Rnzb2+pNoMHfNzkl1YQwJ9hNDVc25WZInl6L0IhpMqTP4Uptp6exJRUIAmJBUYWZWMeqj+8IUlyDlgGzZ8htLK0vAhhCFqQas0Q0xNk6ZplZBUbwr2XcZorLfao3zcgHu39sJo5MvD7pnR3wp8XE9herEuQpJZrrM4PuB2nS7UPrW5kaUEIYtoBQXqTkuRxtHkdu36IUkbvzg3K/bgTZugJ6HKJ4WtvxkhLfdzqdvUQ8Ynot8Mo6qXWMaGX0Oy+e2bN+T1aGyvhAKPEXrhuaHbmE/LLhJ1wzFJajfZh6u+BVVudsQKWMWWSM/rKW6NNhea/L5eqlnpm2a77BnMs8VKoErrJyjc1lzCkE2GM+ITAVFjIeQWWBD9K7dv0us8hhYZHzMXuGzL7+6rdNU4zlDvsXL9lkQQmLiqud/6vNd2EjigS1YuHMDcbNGxHcYOgfgQLLyldISlqmuW10tNc56xXaHQV+VyC9LHwSsR8T6cb6k/qbQtqmwUtzow8fPj5a8ImvDx8+Zg4ViBBAIKFLlm2WJUs3W3Th6f1vpwdCDUQTUo1WFNNnTIrJEQlhxezZi9zpyCjzzfQgKAspOdLTc0xLgABERGn8etE8ewKQI4JhM3lmqsGUuwCynaT9i1GXkUcVtiC2kHMLdDWF9I2GG00DZoaYXVMPaUXoL22CTJu8OQegL5SJPxvpigheQ8oSfKnp5WQh0Ud8eLeEtDqbswLy1YqgLE0LSIBbHeN+YUaMGS4aScyKawYvE7a5Ak8j5a3JDMhduUHZqO26ipNoO8b0tXy3OyxvK5k7r+1AMzqX6x0UxRBARPt1G9JOV+vY5Cv5vao9QPcREKwgKSCDem7baNg0uLPR/ALOt+jdY0rORlhgYF6CdCuRpm4eb8rjM3rjnvGp1zcP67h0iDzbEpJnmkPybpfLN0xfrtUUfL7AXMecR0RmtL3ESeAdN+LbVisXIL46nzGXEeyO9GaQva07nlDSu9Ii1jNHnz93UA4deFlq9JP5lDLYkpKdCwZ5wJ22NGBzHnEAHFEctnaw/+bBualA6FkgzS+osAW9jo4GayMEntYxVirnmRUOcyuBFisq15hFz8nju23h8+L4uD8H+vDxEYVPfH348DFjIORCFhG+yE9bWFihxDLRzNCuFxA/hDOIZE5OkQl3pOoZHu5T4a5O2lprJSU13YgvG0IY23RgXuI0/GsJvgWpHlchCP83Npfv0ivLfeKXyznFpUvMzDpWlGdIqieIoSWG+FIW/YjVLidokYN3VFqaz5vps0eUtVYrC+GWfMGUcS1w2mWuFzN9RGODefNBFXYZP9+8+dpBLtvK1KBsznZmvWZeGwu6n2OQO8yMzw2GRXmZkbW5Gnot1rStd+QE5Q4lvhVKNq+C7hpSUvlye0gO9DqzZMjlHDXhEigPokjaI3xiC7XfpHeyVEcxwBhkJSkB1sbg50tO4WH9ZP9M22b90I2AV8f7nfaXVE3sU85jvrqj+jk8HrC/2XqVJHdq+9qVw50eECW6Yflhc1h+pKT3PSW9BLGifszZZ9qO+UFY51NnCePmATcfmLYzr8TIKT6rNk8puSO9UK0SX8x9OYd3HA3vmnW7ZNWqnZKenmskl/mJdEfMByz60Ukji1oOPrGkAYIss0hIOczzrTpPdXU2y9Bgj7XjZs8d1I/2GXPn0tKlOn8uMO0ti4mkzOI4xB2iTwyJRRWrLcsAvyNtLRfk6OE3bLGAMb7ZffHhw8fNgU98ffjwMStA7qqq18vK1TslLS3bCNu1ErXYCGsdE0wURlLLK1aakIL2gaBMTAP5hYtMWzqbujmPU51AtFLSUrMs0AlaA8pECASQRyI1Q349LTHb1fU4DQRaaQRLfJJJD+K0yK6syaAflI8pN4Qes8NzZ/dbzk003GgoMOt2c+nsQNm0x9o/NiSHDrwq7+/+kRw7gqA7YAIh5/iYHRgxNshZ93hYmkcJbhWQ0lTdO8Wjl7EQza+7L5BfiKelGpoDQKIhvg8VBi2ydC4W8zFuLXW+0hY2U2SPGMY47bpBmWxoudEsJ2vj1mVixhynNj2vSAky5PiUjk23thMSHO/0WOBUzoeoQnKJxPyy9vX51rCR2nPaDiJIH+gNWx5e9v9DQ0i+VReS7zWG5M3OsNQOhy1PMEG55lobfq1gmlGxyVnR6BfeZ7tvOqdA6LC2KSpebM8VBJXziOhMUEDiE5SVLZctWz8m6zfcb2nXmBOYl/DpJY1Zr/4dsHmCzroOYyoMOaysWiepaRk2B7FA19RwVtrb68wvFtzM+cPVHda5st+CD0J+CcjFJwGsRkeGtTcBm0erq9fJth2P6/aEFJcsNtJ/6sRuS/tEvxgTHz58fDThE18fPnzMEG6VPCEh0VJqEF2UyMcIZibJTgL7ebkxXyZfL/6s7lwn3E0HzkWQw/c3Q8lqakqmmRRj2tbf1yXZ2YXmv7tgQdIsiKK2H9NnbRMEmDIgt33mo9urx9EOu/5QJrmGMzLzlWhX6H53fTTYhxCFAIoZc0P9CfOvi0d8L0EvRGB10asHLHVIe2ut1NYc1etHzf+XMp2wFxvuXpCjM8XGdmxsVFpbzsuJ4+9EhNz39HuN5flUSXf6NvmYEjyykLNOJb6QrRxlSjGjCvNdt2ElmkQIfqE1JA0jjhTOhthNBfyN8em9Nx9fYxX2YxFf/Y6pNYQPUki0aR6nOWrC1dCCeQsh2/Q1UTuLz2/i1cYSBkzFCQRGHuHGYefvS27e2baP81kI4N4QTAzTaYJ4kVLqrJJftLsE08LnmjradEzQ7hIhmvbO65jMAkZ0FZgps6i4YdMDUr1kvc1LaCl5f5k3CdhXpoSPd5/FLNIXsehGUEC0tTvuJODgNvNtJbhTp5K+00p4D+3/qRFAtMnO+uQysG5hzsF9hXkR4otp8IXzh8w6BW0yozTVfHRjwLzpolWP63yHBQ8LAYWFlVJcutjav3LlDlm+cptULV5vczuuMgf2vyTHj70TmeNvhX748OHjZsEnvj58+JgRELocmU2Uiqq1Ulm1Rl9cTGcRoq6WbCGA/f2dJjgR1Kl/oCsSTMUz6b1S+LoakM9IGg8Vyoj+jMDT2nLB/FYJQEVkZefzO/NgTcxT9AUTZsrMyS01AjpOxOcJ8g5fNldGoMzIzDXTQhfoKraGmQUAUho11J800ztnsj11exg3T/MwqMS3ufmcNNSdsO/4Ml/W/l5dH2XrXGbmzIwthJfrT5/aY+Z8R4+8Kb09bSYkQvRnOjY+4gPSCuGENEGuIL+rSSE06RcKq39I11udYXmmOSyv6yf5dr1AUNcLngY2fI7vU+K7WolvWpygux0Q37awpVfimvl8CiibjWBejM/AxYCsyghIUaISjTivOuSdwFSmSR8J29jO1t8X8HgzvgTK4lpIPlpk+s/GAsAgZeu5aN25d965s6xq3sB8wDy3ZOkm2bztY7Ju/b3mUoKpMUH+IHrjOk+xWFdSutTmHOYHSCyfzMvMG5u2PmLkmPkBS4/TJz+QQwdftejzzMnMB5PBHIPbyvIVO4z4Mj8TtA8NMfM3JBjcCvMIc6YXUJDfAO4ggQZJc+TlSmcsWSzA1QO/3mOH39R+nDPTaOB+A9zvC9OrPz/68PHRgU98ffjwMWOYfKAbAhnmwggck4kvQgT7CEh15NDr8uOn/0j2vPes1F04ZpoFtLSY0yWY3yy4fG0seAIKgl1p+TKrH39VArQQMArNBvl68cPlvJkiWsNSWb1OBcp802yQvsMzhxvTT0yZ09IzVagq0zYQhIp57kogeBIxtae33bTRI0P9l0jtdGC8OFcnRL5ZOeSfxL8YUh+rS2h6EGprzh+SN179B3ntlW+b715d7TFLV0J5zrSZe+NjrgBRgmChNYSgVaWKFCixu6TV1FuOVpFgSX96IWQa3/kgV5SXqXU+UKjEV8mlke8Y6Fay91p7WBqGXaTiGyHfMz4W7Opi2MamMEkkJ0l3xniOaQ4EHn9oyOjB3rBpYq9nkYBLvfuE+bK38f1WIroevDkL7eTK1XfI/Q9/VYntEltoY05jnsJqg+jFLNBhAZOtJC87p8jmJuSw9Ixcmxsrq9fqnOHcT3C/wPd3394XTOPLvslzEnUz/6SmZVoAqFWrd9r8DGnGdPqYzilEjaYOzrtVwLyGeTYWMpgvk58Xc+7W5hr7XSA/8fu7n7GgfhdqXLojyLz3EEb/TtAtf5704eOjA5/4+vDhY0ZA8EFgmLg4ZoFFSGeUlJymAgUmeNGChPNJ6+xsVGJ2WM6e3mcr9JBecunW156wVBoWdVOFPcjdTKRRfX3NrBcBEU0vwUqIaIpmE19j/LwINBWLmMYDfdIJIhL1OdvIbU52kWmmu7T9lm9YBU9MiUuV7ONjF0v+M4GSsSEgTEuNCmEtOtFdrVmZGhSsZYQu2rX42zlCf7VQxr6LE+Pme3fm9B4zsSboy4Ru3AtfkJtfYMoLQUObiDlvecTk+S0lmd9pDMlPWsMWcAlNL6RrrsHbhuZyZ05QlqUpcfHWkKKh9dLGvT1haRpxhNKE/Mjh+QQkW6sz82N8eVelT1GrHspZSB8CFoyLSM9oaCHCHxUsUCFozbp7LPUQ2lwW0phTmAcgwKRKa6w/pXOvm49UnrHzmB+AuTwoCU5MhCxDegelseGUvPfOj5QcHjES7IjflaAsLFyqF2+QVWvusgVN6oMoNjU6bSlzmQvud+uAOY45mhgNpGeDpHe01UmD9hkS3Nx41mI3YNqMkEmf0JQTDbpEt8qqtZZ/ntR5WNb09Xba3O3mzhvxhvjw4eNmwSe+Pnz4mBXQSBYVVZmQhNCA+RgCgweTG/QfgpBgpoeJGeCcgb4u+w4pHiayqIrwEM/EhckqoCxUAWv6iMYEYcnMyrNgJi3NZy3oFSCaaXJKmn1CDKcr5xL0POYuNL+YCGIuCNF1vroJpm1BuwDxxdeY8ieXjbAU0LbrbGPmdfRvsnZlZsCEedxM+Kqq10lmZr4JwY7qXAb10WaEPwLbQNJJX0SdPumdf6A9JJ0OvqkEsSKRCpre7zaF5MW2sJwZRICeH/LG62XaW/3cDvFVUhnTx1frntCf5ON9YakfdgGkbpTG06uHhQFSG5H+KV2JbYw1HAP+vtl6PFMJMPl9SU/E4kL4BrX3ZoF3mPeVxb8tWx+V5Su2O4KqDw/mxb29bRZcqqn+tLS21hjhZT+p0IjwjFkyi33MD25KcsStr6/drEHw9YfUYS1z5Ui6RToEMPLirt/0gNXtghUGLYr+iaPvWPA9YhDEIs03Dy7CNVGomR9dUMBMnSeTjPyjEc9SkltQuMh+oyqqVkv5opX6uUaWLtti8yqElzgV5XqcuZxFBcbV3Y8P8xPnw4cPn/j68OFjVuA9z1Whq6CwwsztIGbu3fegJFD/ZZUdv9kmJYJoHDgHgQWChqahu6tFamoOm2ku5VigKiOV0WVdDQQV6qR+clfig4bgQjloSNDaujZFLpghnCZlwtpdUrbUBCQV1S3vI77K+ANnZxeZsKkzXOSqy0BggngioHZ3tZq5NG2djSDFufgKm8a3co2NCwIe5VwJiC/EZkLH95QFsKFNs63Px7WBEWaYeQouKOHFn/eVdhdBuPeiI7yQv/mC5we7VYnvioyA5MQJbsV6Sa2S8xptY5N+3ijiG6naFgeSILVKfpco+SV6sh2YDN23QI+VpwZsTBnDBm2v188PK5jrmKsgastXbpei4mrbzzzZ1dUshw++Iq+/+m3ztVUZxt5trmFRzsyeUzKkoKgy6p13g4sVTFPjWdPajl8cNYLLXbk8NbgFttyIT/Da9fdKYVGVlj1hczWR5j9471mdU7ut7FtpTlGZ0hYKGKuly7fIilU7ZNXqu2Tt2ntk87ZHZOuOx2XTlodly7bH7HP1mrt0bHeYVruopNoWNzMz83SeJ+L1Avsdqq9Xgq+/JbjO+POnDx8fbvjE14cPH7MC5ApNL6ZjCB8Q2VhEEIGOF5YoxQhx5K31zH8hbZDMi0oO2d/eVmsr7slJaZKZnR85J5aErJOAFqqvsmk6IKkAco0ZNQFPCEgFOSVQjCcIzgZoYGgn5efklhiRxqSQdqZqv/PzyyNnXolAwAXtwke4r7fD8msiSM5WA8u4oAEvLlliCwzUPXksGAMENPZi0kjkUggz/b1RghuBniA2XnRcCMr1+GbebqCrjD/9J4ctZI20OmCqWwCZI4UOOWi5rfY8z3LcGHuuWaxEsUq3Mt1iQs/D3JgUQycGwiiBp2zbXIN2Kl0TUvpuygo6zXQ86Dn0iTzA+CyzoECUZsbqw0d+yVnuLDa4HxC5pcs2W5Ri3nXiBJw+8b68/96PpbOjyQgZljEOziqGgHiQVKI6M09h7YK7A8/UQp2/MrMLTNMJoSX1Gy4qzA24a6ANJc/vlm0fM8Kdq9d78/jZM/vl2JG3LFBfKHRRr5nd/DXfQFOdl1dq7YbcLlm2Rcet0ix1CGxFHAZbGBgd1rm4y+JBYP6MLzALCEcOvSaHDr4iRw6/Yf08d/aAmXMTV8Eesxv5gvjw4eOGwye+Pnz4mDFMJkDoVoKHsFZevsII4iReZkD7SQRR/HIhvr097XoecwTluABYfA4PD1hkYkyKVRw0Mpus21RaW66jfEgh0U0hmUQ+JV0H5BdinEg5KvBhQu2mjjiFXQVn+kz5WVn5JlChIYCYE0grWzcnDF4pIGGmTX5ME7iUhGOCrfOOtWU2oG6ENwg3AioLDN64eXDj5+pvaTpv/m34u3Get3++wCjSo5QFIpuzA7IpO2j5aiFykMAPH0mJD++pMoKnG0Mfr/+OBLpIxpgnr8sKyAI9mQjEs81ha/dAz8eMuCotYFrfq6C72JukJ+JvfKyft8tdO4uqrhnUwcZzwfOyI5dAV/HNnT2kqiyQrb/6/fosNQ47f9/58JO+WYC08o5CNEvLlkpRyWIz0S3TuRSrEohsa/N5OXlit6UkYw500YsdvPcbDSW+uJgiM88xD3oLgcy5mAEXl1RLdk6xzZPERiA6fZkFwVpnmtDFSzbp8UIlyok2D+OGcnD/y3L+3AGdjwfseZ7v+WS2YPz47WFhE6JL/AgW/jAJJ7gVfr4EvSKw14Waw3Lu3H4l8/uM4J4/f8gIMLEniKCPRrynp81eCuvnLdZXHz58zD184uvDh49ZAOEALe64EUrMcYkICkl0IvVlIKDoS25Bp9BMDA31mtbUE/wcXC5aNszzMNkdGug10ke6ocuv/tWgHPPrVaHPApT0dxqBpi4CXw0N9pgZIMIgEw3nzw7OD46+kdIIwRTiC6Yis8yDEHFyYOp8ExmbmUPnKu1Xoo0BgivanMnEF7gxDFsQlw7tNwFeuHa+NTQMI/lWIV3/anmC/GxF0CLznhtUojLi0sR8lMBd8GTm+E+r+7XEBJpgWN/QMfvFqqCR17ZRMb9W/p7q+mjwJHN+qo47Gt8NSqL5Phm0KX2BK//ckNNKQ7RjnTsfoH5IPc/EJm1jiRJfFkymQ7I2kKBYZyO5d+kv2w1q9ryCd5mFrUKdm3bd/yXZsPFBMzvOzMiTNCV0kGCC1V1Q4obLhHu2rn6pmDOJPYClCwt+kFfmDOIMACxHqAsNL3UtXrrRtKT4uRKRnzmNeYzzAAt1REKGbPd0t1n5l+fpWwcsMDLHQ3YhtPv2PG++zGhySeV24ti7Zqpde+GIxVtgfuR3h2tIV+cFDGOhgLFh4dbFbcBVhLf0w/CU+fDhIx584uvDh49ZAWEIgQvBqGzRCgsugr+Ue/+vBOeiHc5Iz1GBZYEJK2hEEbYmC3Ncj18skYrZEEYKCsqnFL44BAHHBJnongg45LYd1ToGlUC3tl5QIT9o2g7OoaxY7ZwKXENbIfGQWO/7ZHjt5NiAkvC6uhNmcncl0Z8ekG0EM4KvEJwFrYbOX5Gjl0E9bGjTEe4IJEbfYrVtTqFdoTfka60bCsvbnWF5r9ulzCEg0Y0iVbcLIGzkkM1PErknP2CE98HCoJQkB6QsJSADeqx+JGwpgDwT5unA48Rpo3o+5aB5T8HOPNa1+jiwWIFZ+rE+lyv3Ri5OXNRHFz/fZWlBqUiNn9ooGnSFQFcQeyJjnxxwY3MrmtK7BbWZveOcyzxCqrK77vmsveMspqG9JCUR7z3EjPeZvNx8gqneaeZSrGW6upqkU+cCFgxx9XAR6MkV7vKFM/9iLu0tNDK/JmhbSNl2/OhbRiDPKZEk/y2Y93nkmuFMvcfGRs26h9+KkeF+GVFiy/zn3FRSJS+/3GI1MIdiRr5y1U5Zve5uWb/hAdm45SHz/9224+Pm+7tAx4MgYGi9Z7tQ6cOHj9sLPvH14cPHrAE50xfKIixjKocpcHxCGTCtL+Z3Y0qY8YFFUEMgiwbfEeIw4UN7SVofVuOJNBorkjJgHwIaAiMCC5potMYQaMrp1r/HxlQgUuKIJgWCTvTPaSXvq+ByCdOX6QRcJrUBFR7xvUWQQpszGyGSMSBoDelFSkqWON+9GGNrptVaLtqe1tZaE5K5dvK4XisgsZAOCAd/oynkEx9VWgPxhZAc7A1J84jbhy+nB87FzJVPb+Mcrzw2/f8qMsM+yBK+ndHXsgGIYfQl7KZtbPw9+Tj10VbK4zjHuIXefsqlT2xWDn9HnRdd1mxB2VyPOfJ9+UH5VElQHlHSm6mPIHcpG39WbfCIVkjkZcjpTOr0jkOWIdTrMoMWQIoUR7EAKebQoT6RnvHIOFxPx2YBxhLzbgj60vSAlJL6iQZMBT2FvpADOEEbWj8s0qeEHe3xrUV+Md12C1C8e3RsuvmB8zE53rjpQfOtTUxMsUW5hTovmZZVj4+ODVtQveamc/bux5s/qIuN+Y55lWuYm1n8wwyahTc7jzbqf8xhHCfdEecSAAvT38MHX5Pz5w6abzG4Hcgfvw3li1ZIRcUqWVSxWhZVrpaq6vUWsRkyu3T5VhfFefF6WazfyXGMzzNkGL/n/PwyMwNnTLq7mi1fMZkImL99+PDx4YVPfH348DFrmMClojSRRfGBLSyscAJfHKGPvQgqrMJ3dzWZPy4BWxA67LoIEPAQDCkXwQy/YAK+oMVgf2w4KTorM9/y8RLleXhkIEICEyy4CaRQ5wbTnpL6Yj7BpEaALfz00EDjGxy/7TGgY0I712+4TwpUQEaDwThNhhu3gNMOqYA818QX4oFprvfJBoFBW8g+/d/yx2YucMGI+B7dSggKmj6u8TbvWq88zpncM3rFedHXeRsm1pPhnW/lxTgOEfbKo27Oj97PdXxG18nf3nnXCq9fBfrb9qXyoHxFt7uU/Bpx8w7qJ0SwQAnwyX6Xcsh8YmdYOUSQ8V+kZVToloI7++QBVSTpfUrViiHXHWMu8rS9rpHj8wke3YX6HODfuyYjIJXk9I3RxlhI0r7lRJ4vgl1hFs49vFXAIhpzExskU+WMK+azyeAYxBOSSyRnFvUwucUEF3KKRhYkp2RYyqLmpjO2WEjQqqnK5Z1nriNXOkGp8GdtbjzjLE70Ov7jbwjy4FCvdLY3yKkT78u+Pc9Z9GaCC4Yujlv9s1mkuxnwfjMw637w4a/Ljjs/ZYsI6zc+IGvW3m1pmSC+5OzFZxptOr89XIOl0kB/ly2IYg3k+QFj5t2tvzcEW5yr+dOHDx+3Jnzi68OHj1nDaQ9CRvAQLPILylVYSzf/slgkjV0IZmh9U1MzVAgbN20DZcQTNMgXjMYUQQ2NLoIOwks8cZ0AMJjzcU5nR4MJMgTIApjF9fS0SEdHvQmeaFyInEzdbt6aO2B6TbvRIHSogInmxQXYmh60haBckH2irmblFMXpLXBHEOCaVMjFvxnNNgL0tYI7R6mQs0+XOD/UFWkBebI0KL9cnSC/WBm0vxfrvqYRka9WJMjPViZIoQ5z25jzJaUAtKe7lOT9p9UJel1Qfl6v+0JZUNZk4o8alF15Qfmsfk9TUnN6wAVd8jSv1P1FJYn/x6oE+Tm9Dh/irywKyqe1XoBJNdo/zoWgQhp/bUmCkssEydN2tGi7upRAatFGIgkk9Xmt69cWJ8gK/btF20jApJVKwp7S/fTzgYKgfKwoKP9iaYL8krb3bm1f17gjomhVZ0pEo4FGeUdOQH5Fx+2xYjdmscrhkc7QThclibRru84rwZtpfVqFXR/Uf9bp2OZNYUaMNj7b8uSG5dSAu26G1VwXGAcWQCpSA7IxKyBVk4kvjZiiIWlK2lkcwAqAgFeMEfMJ7b9ZcPNWgqUDWrf+Ptm67WM6r0xYpGVMhR2BvNxA5hwsPwDEEgLW2lJjZDQ5Nd3mUFxCVE6xc8wMWb8zl7a31rpUbVEBrqYCbaMtWLx06DxYW3PEAmURwfjI4dfl2OE37TukD2sRXE/cw6Cz+s0c1BmCJoYmQvZ7s3LVHWZtdHFizKxscKVpqDtpafJOHn/XNNn7970oB/a+JAcPvCxH9DvjcEKPnTm9R2rOHbKMAER1tnGw8m/9MfDhw8e1wye+Pnz4mD1UOOB9R4AjUAs5ePMLykxgc/PA1UCe4IVPS88xQmrmeIN9pt2dbFqH8EE5pELChC+gTIDrCGJF4KfYdQTMZ422oC0msrJnZkxaoWGtq7evw+pFM+oFOVmYqIzDBPE4jGGWoC/UO6qCZ4+2AUGYcdI5SI86bQXbZCDkjitBz9NxXL5ihyxeskH7kmlkNha8MYL0EsSFPvP9ejU2tAzS+LGigHymLMHyrxYlu/ZCGNEYojmsUzkR4rgrP2BE80hv2IhvSbKYWe9nlajenReQdt3XNBKWkZDzacUsd70SoJVKgOqHwvJ+t/MNRvO6KFWMJH5Gr12tRK4WLZ/WR18hjnmJTvuHuS5mwZAqiC8EmajBHdq+I32uHZBizJshvo8pqX1cy+UO7+sJWxAu9j9elGCkl7/TtNxuvZ7URC1KDg9rf9AwzkYDGw0MXzFxpl2k8tHfOfeTORlaNn0v1TGmX+Tb7dJ2KLd32uEpwGHPjHu91rFIy4h5je7jnjJ+LBqwaMG9xLR7ujquFyxQcM94jjZlB6RCP71XjWN92mfuI+2I8VpIQK8lQFftYFjO6Nagbefya7kncwXeM4gpucRXrb7TNuYS2oUZseWEjWhp0eZmEB0+p8g6SIogAi1ZPAJcIS6O24IgWkncMegdC3LMqywSUpZnuuzmjvjvN8e5lvtNucw9Fu2+o9FIMAuCuIIQydi5YVy0flAm194e0HlP/6PNzLUsLtZdOGam2gS1qjl/yEh9fe0JCxLWUHdKGhtPSSs+0yyIdjbbmBAUjAUFokK7VHBu/Hz48PHhhk98ffjwcU1ARkDwIJAU5KysbLmtwpvgFQeQO4Q7SCy+wV2djdLf23n5DY+CE8ZI2zFkQhoaYKKTuqAtV19A2Wh8U1IyTaOMQENUVM/kGS0MQmhXZ4sKRcdNO01aDLa5FXhoR4IJsmh0MFUcGx2x+hNMIx05bRJoAwR/ydLNFnwFMz1n5sy8OhkIwCrcqhBdW3vMUnMgxDEG19sXroaErFVySiTeciUqe7rC8kfnQvIHZ0PyT41hOaDkcaG29W4luJCpE/1h2aMElmBLdyrR+61lCbItJyCvd4Tlt49PyH8+PSEvt4WlOjVgpLcsBcLjSO9eLQviVpwk8pCS0N9ekSC5Wub3G0PyG0cn5E/Oh+QdrZ8OQ1LvzA0qaXPkFaKIbysa2gxldse1HQeUsELqIL4QarSFqzNcvlvS+ryrZeGTTNRg2rJWCTYEkLZS359eCMmr7WEjh5DKayVY3DV8d9EYQ6wLtZ1TAXNgzKyp85T2g2unJb56nLFj3CHZ+NHm6jjGA3WkaB0hvcunBsKWJ/dGEF+ifqOR3qjEl8UPY4j6Qd7j80pmIeM0I1Xv4eTmoOnlfr3aHpKD+qxgpg2u8zG/Lqg8Ye8mubbLK8iVWy2FxZXmogAgV8QWMHKWEJSly7fI8hXblMQnmOsDC1ws/pHvG60rc2h6RrZkZOTY+8t7zPGMjFwLHghZbm25YHPBTN5vRpG6IbW0E20xi5JuS7SyOTbVXH0rg76xKFpvZt375ULNUTNXhthDaCH8LECovGd9JmYC8zzWNK7/Oia6YYnjjcPc/gb48OHjVoVPfH34uEXgBdtBk0U+VAILIZYgeN+aP8kIVy61xISSS4Q+zM7wW4NsxocKdSp8oL1FGIGkYhbMfgSaK+HqQOuBdhjNCBGaEQhDMQghsgtlkAeYciGErOY7mcaNIv+ikcUsDkFJ5xHzt/OiPjup/NphBFzbgJBVWFQhS5ZslmUrtpu/LhppAnsNDvaaRviiEnEEOAThxKRk2bDpQdm4+WGpqFxtAlq8ttBO6uG6s6f3St2Fo6Y5d2Po+nmt4GrI0FYlKRBDyMlPWsPykhLX4ciQ42eJb+l9SkTRVJ5V8vKeEkr2fb0iqAQnaHlj/7gmJGeUYF0MB0zjiDk0mtVVSkTRAB9Ukgph5pmHvKLpzV0o8nRzWP6qdsLMWjHj5WlqGQlLuZImNL9E/KVcgh5hvnu/tgPNL/soE82vR3y5hnQ/mDk3ahlEoIZIlWm7IWIEXEIL/P2mkKVkgmjRf3vvGIxrBNczXphLcxdztJ3FaDunACmisvQ8NL5o1rmWfkwF7wmZ0Low9caPNvKoXw3dTzty9TzqYAHB8uRqHVO37NoBMc9YIPJQobsPuZ45tn6w4MACg6eFZxHi0hSgn/Rptz5Xf3AuJG92OE2+7rqu+zIXYH7j/Vy8dKO+q2skJ6dQ30cl+CnpFrAKn1+iBGOtQjThzVsekdVr77H3mmBWbj7rMQKN1rWvt83iGfC9sLDSyJoH5qWsrEKL1NzRVm+RjJ2W9iYPwk0G423+0jpWzLObtjwqa9ftkkUVq8yKB7NzfJpLy5fLHXd+StZvvN/m2P7eDjtGjnkfPnx89OATXx8+pgEyGsIwJo9saDCQOWxzp1w3ENAxB6xUIR0hfldeQJalQ4IDlgplvkEfId70D0EVAk7fZkK60UagSYVoYs5H3lmH+Ffqq6gvfrKRWPJPEshlYKA3rtkzRJVjkEbM/wiotSBhoR5DSqb1l8F9IRKyvvOW6mdQBUz8tyiXstggjezHL4z8wiMjA6a1JicwGmnOdfPZNULrQKOAZpsxQRj2tDf8jQ8vGvJFi1ZapFEEYjS969bfa5FKWRCgX7QzFug35tsQaHzZ6uqO27k24gzAdYCrjfjmOL9RyNcr7Y6gegGpIErpk4gv5AXihT8tgZTQ0v5TQ8gWcSz4lV4H2VqUSvqdIL8YcrgvLHu1XN4pTKYfKAgYCX5WifYr7SFJ0nLQgvJsYk6NthDNLVpcCC710g40wbMlvrQb4kteXfY93xqyd412GhFkIKYBd4e5gfZNflf4m/rpP/1O1r7wfqfrWFwid5MQVIKYrf1h/CCl+CMzNjwG8drj7Uf7zcLDcu0nn3Hr0PpZLMC/2kyrdUx436eq43rAogUBvohojXm7pV0C+mHEd1hsUeVEPymPIppxbXvbcNg07z9oCsvL+ixgdk5ZjPPNBu8a5JPcu/n55Ra0j6eBBT3e3fT0bHv/ed/XrLtHqhavsyjCpCzq7myyVEUup7mbY9BODvT3yMjwgN0DglsxhzFXQewo02mTXQRnjzTznXM+enALfMzVVdXrZNPmh2Xt+l1SvXi9FJVUm8/0Rf3N4HeJBQOOoXHn98b9jgyYlt0rx4cPHx8d+MTXh49pwEOH4J61EMEyIsTrPpUT5wwIyERmxa/y15ckyFMVQdmswnrdkBNMIQM0ZL5+oikXooBmhn7iU4eAiTA8HSCx+l5Jb0+bZGbmqxBYapFKHYGNXQCCIxum0Qh0CCdGUpWIunnlyp56RBSzQCdw5ut1+SZcUs5kYMpn9esxgj6RHonrPCDscC2kHd/YutrjMjzcJ+lppF1KnRONCu1C8IK008S09EwlvNVGcJev2iErVt0hK1ZuN40Q0UhX6D7MmxF0p9aYuzFHAMa/jUAtLU3nrD/a6MgZ1w5KgJtAfNHAQY7QuqHB9bSPPBse8cW8FgLKcYjvw4VBe1736q0kxy99jyaFEDOIKHXgjwthVh4md+S6fLTU977Wd1yJEPVxHXeYciC8EFXeFQjz6QFnRnstxBeNL/sJuoTp9tudzjSZumY6jJzGfMCCABdybTSM4+lGfURgJi8t7U+5/CheCS2AdlcrAeR8yF6HbvQjHuHzdjNueksswBV9jhfhmX20iwUEykUL36l1XI9ZdzywIEBgK/x7P1UctL5fsq7VTxbZLgyF5bkWd994pkhhhKaXxZY/rw3ZJ6DNNp63ALzngwUzfHsJcsUCHnMG7z1a2qKiKiNiLiVZur2vzENnsNCoOWrXcjN4l5mriAOAmS5R6LGGYV508Qwg2c4tg7KYmyxl20WiSE8d7fnDCpUrbRyysvNly7aPybYdj9sY4/vLfWBhkfuCqwm/S5iQ5+aWuqCGuh/yi5WRyoU6ft4D6cOHj48CfOLrw0ccOHFLBVF96h5Uwfp/WxaUX6hMsKA7+O21qsCINud6hDHq4HKE97vyXPRbTC8J6JKiRzjWqQLtGaKwcu511BUPaF2of0VGQP5XJd3/XLdHlbz0q1SMGSR9pfL4VbsjpvnVDSGupHSJETg3J0wBHQBIKsQXIQZBhXREYLJA4voesNX6kdFBy8eI9jeW1hfgT4swRKqOnu42ExIRIqMFRe9P9mNqWF93XLq7WkyTkFdQbgIndXJ8rmBt4D9tN+UbydYxo10c47/pgG8aEbXPnt4jF2qOyEB/t5UzF2BIeKY9jS8kdo8SQ9LtxCK+nsYXv1SCYD1eFJSJcECOKqnFhxd47whlQbjWKeGEBB7VayC+EEEiPW/PDRqBg9QeVxJ7BfHVP9AY0qZirQdfXcjx9RJffGOPa1s/0P1YPFDXdO8Z5/DecB7vChGiqTPaIsQDf/Id31SCZ9H3Ym3rJQIYA5xfmqxjrAN3RPs4oNdS7lTElGP47HaMuQUL+meVx4Mew686Vye4Ezq/oNmnT3NFLm2M9J/yFDe3PVgYkCzt96XHW/8c0n5x//frPSOQWeOw0+K/2SnydJPu0++QZ8Zjjpo1J/DmEKLFkwO2vb3eLF3Q6KL1xXqE93GhziN8MidCag/sfVFOHH/HUo+BK+ci9/6Pjg1Ja3ONWaJA1IgVQBnMpcypOblFRqp7e1rN7Nm5cny0fFSZy5mjyytXy/KV2820/MC+l+SNV/9BThx7xxYQM7MLhJR5p068Z4sNjCkLEowfjyBzvR/UyoePjx5uB+I7hXjgw8f8wbQV+vRBep8qC8gjKuCuyVcBTr8TtTZn4WUZ7lpBHZSBRgSigakfgYKOqRBO6g7MQtGo8WZdb13xgFknhOKL5QH5RHFA1ucTLChgmrvlKtB7ppZTAbkB4YEALKdPfaBCxUkLLjUdGWPOCKrEjoZj8ZKN5uOKaWBiYqppSBAELyNg5Q0MdGv5J+TsmX2WsgiNyWQgGOHDhUk0PnhoAKjLzVHRcASU9hM1lXy4mA5/sPvH8v67P7JoyRa5GvNnrft6BCT6ohOitc0j4R7cMfZp+6YbbG0z5/ap0FujpBfh17Tb84iZ9Jr1EYgOmz0z+n1yVyBnaCVZTIoeSs7nOs9s2J73SddSILs4xqXci6gi4oJyrDz3NS5mVJZukGk2NMVfLHP5eR8qCEh1mpsvqGsy6DNm1CeUmD/dFDJyPiX0cJ6+93fqe/iZEmfezRhNBeqAIBPg66X2kC08GOJ1TA/nKBHdmRuQn1kUNJ9utLPe/bseeJdjtcxCBeNDwLIroF/R+DYOuwVE7js+21gJvNYRsgjOEGOIeLwu3GxgzUGEYOai93S+OH70bbMgYT/zEu8lzynvNfMLwZiw0vBS50TDm1sujrv4AyeOvivv737G0vNgCk3gPuY/zHiXLN0k23Z83KJJZ2XlW/n4u35UwHzJeKWlZlrudoIfEs2ZFEUEuyLCM9Y2EGDiQvR0terxw7ZIyLVo6NPTc81KJnoe9uHDh49bAT7x9XHDgRBm6VVSRL6gpJfAOwiu4yNhC85DWg785BDkr+dnk2t5wNHQbNANCe/ltpC81IpPW9iOIUzPB+gjQGN3r5Ldp0qDSkgCMqIyGZor0qMsVSI+E9JAwyGQpN1obDwjx468qcJb/YyECo8MYsqHH9Zd93xOysqXm6laPKJJcBKEzMaGU0aQweRz+Yo2GeLLNjUJd750bL29HXLo4Kvy8ot/JYcOvGKCJ/5442Mjrj9x2jR7OHNvN0bTj5MD4xwwIRpNNv0n6Nd8E9+ZADPhXmVN3URl0/7w3Hq+sl7vUvU7C0ZsnmaRY7xbXEekZwic50scDcphP/yJZ3dCx20yyfTqif7kOiPabtc1wyszWdtQru8MZO7XlwTlgSKXpoegUmix45FG+gWR+4ES3xf1/W4Zdr7NcRumx9DaksMYcsqYRXbHBUUNKit/riVkUaoHxnXHVBfoABZoHV9d5HI1r9U+4M5xvfMa94cxx3qFufMuJfCM2xU3TM/BqqROx6EfgqvH0dLzNymO0OR7Fga3KnjvmFcIVLfvg+d13nhFOjsbIyT0sqUIcxwg1RpaR8iYG+ErR5l3G8LMoh3lvPfO0zYXNTaccUEEtVzK4vqNmx+W7Ts+YSQYs2jaMpP59sMA75VBo0tsCSJlOzcZHVEdA9IbEVgMiyD8rzOzCnR/SDrb6+1e8dtCIEZ+H65eDPXhw4ePm4tb/KfPx4cRaCJKkgLycEGCrM8OSoMKZ39RG5I3VJgkxyc/vNeriUBE4Xq0LPg94reIxubCkFj0UoDQfj11TAWEbuSk+5T0kkZmgVb2t/Uh+buGkPkVQyxma/aImR8BWo4deVsu1Bw2bSTCXGAqu84IIL+Yr0F6H3r0Zy0KJzo9BL1ogQ4BDxM1IhmfP3vQfOI47kyeL4N9bAUF5VKuZRK5GYFyOkHHM0FGY73n/Z/Ij3/0P+SFn/yZNNSftHrxIZu/uzI1PMEY0oufIKSXcWP/zYJXM8QXwoI5c6G+O/hzEqGYZ8i7fRAqfGKJygwR5FoOcQ0pbcbD7j3APBk/c+84n5xflSpSrduwPrzUNaqf3HXvOUUTG008eY8h4KQugkR5iz3XAqJbUxfv6m8sDcq/WJpg7QS0dU0mbQ6Y1joW6DuHMOV+qT0sf6PvGjmD4z5K2lZeGwJ6PaHkmneU/mGOHA8eYSU69budIfPN5r5M+SuqFyTqheRd/u3lCWbRAvllLrqW8WL8aSOxAnDdeEzbTpCyK6BflbNIy4jI6X6iV+tc4x3SYzfxcb4G0FglufofcxNkyjM9Jj2ZnaF/FxRUyIMPfU223/FxKS5erP2HtEGQr4Z7zxPs3d6353l547W/l9Mn3zeCxxwLmNsqq9bIrge+bFGjia2AJvkjQeR0fPhdwGea3xtS0/HbwdgzR2N6jmUQC5nM/0TbZiy9BYiFC1yKI7cYeg0PuQ8fPnzMI6b6yfbhY16AvLJIBWw0FdkqwBGA5d2ukHSNQabcOQiF1/OTSTkI82hy8IPL1E+0XkSvNYFdjyF84rfnxKe5A+1GG5eXJBZEixQx+POSU/X0ACKc699sBV8EPk8gOXHsXTl+9C0hDy8EdjpyZuRWz8GnraJilWza8rBs3vaoBSaJFlpcOWGLygn5PX3yA0sP4nC5DitPz8PPt6Co0qJ/piSnm4ZgKpjAav2YME1vc+M58xN7563vy94PnpPaC8dUaHWmjDcSrj6iUffKhfNH5NzZA+YTPd243ijwzmClgA8td4o8vh9X0oPmjsUizFnvyQ/KPXlKrPRZH5kImHYPQgnI53qgJ2THWIzBb5f3gDRG3Fa0nvfqtZDq/fqc1g+7oG+QJs+nF8sJAmxhsUDZWGxsyw7IRn3GIdzRpHim4BLeg0qdDx7R/kDmcAMo0e+8Q5yALy5R2PO1bgt0FQfcKcbmnPb1p21ELQ5Ju5K/S6wvBri9W3K0Tq17vfaP8WRcYsF7EiCeRMwmRdOhXn1X4FfewTjI0Llgu94zTLe/VhE0KxAW5bhvjDNlxprz+M64eufRf+4V43S/loFFSSywmHioNyTN+mzYokLkND6maeotBeYJTGYJWrd02RbJyyszwkXecYgocwkkFmKGzy6uHFu2P2aaWiI3Q2ZjwZvniD6Pie7eD56XYzqf4h8MYeM4QQTx92WRcPOWR2Wxlon//4fd7Jm5kD4yFgQ8ZIwZf0ybsTpiMRRzcax0WHAwv2v9PcjLLzPLIhYk3PjeTk+aDx8+PipAJPBmJ/v0g1v5mC8gxPGQYbK4U4XNT5YEbOXl3S6xQD0I5Ahy5Jx8tSMs7aPXrvlVWc/qwX/vsaKgaXbqzMctZJFZ8bM9rQLy3m4nKCMYzhXHQVBFS4X26tOlQYuWi2/x6x0hCxJEOiUE0n09zmeQuj3BdDo44hiQnp42S1OUX7jIVtxJX+TI6BTQ45yDZjabNED5pRYUhjRGns8vY+AJk+yH/BWXLjGBhoABk+vwhETuUmtLjfT1XhnhOR64xq7VjuND1lB/Skb1E1PF4pLF5vdLEJsbAhvToEWCra89buaPtSoM6+Rm++cSjBTPNMSVPL4QGhZEeD4801OehYwFLvUWWs+zAy41Ee8FGkb8Xy3tkL4rEBz2sbiCL+nO3KCRI8gwuX8pG7NYS6Wltw4/9wotMzsxIOeHXJ34iZImaV1mUJqVCP9To6uPNEFoQQkERX3L9HkmLywEjJy4kGwIHIGtiFNG4CTSMllwK60DE+XFeh3POO93rOBWPE585X38gpLCT5cEJR2lW9Stp42MyaFesTEwa29FVDGXwHlEbIaYs7DF4tNibctU71fSQpEsvSn436IlJeDdVOdDyAmmRbAoCD/+tQTUiu7XVdCyF+i5lTpWK/Qe4MrRc1HHTQ9xv4zkK+g2Y+J1n3ZwnIjwaNYx+f6c3qufWZQg+ZBe6oyMRzQITvZcK8Gs3D2crBS+XYDmFlK7eNkmI7Pk60britbRy0/OPIIVCfszMwuUoJXoXJVoAeow0WUeYYjcPBUNF30eAk3OcS9uAtHzXR5ad09zcorNogWCR6oktKA3emHuRoJxYiwZj9S0TIvlQByH0bFh6SeC/4IFUqJzdEFhpaTp8a6uFjNv3rD5Qbs/uLOwYErEZzTEH+ax8uHDx5Xwozr78BEFBDoEOTRF96jAfKcK6R2jAYtqW6dC+JMq0C3UE95Woe29Lmeq6JGB2QLyiTng6oygEggn6NeoEIgQTlCrO7Tu3Z2OGGD6zMM/peA6CyBAF6jAvVOJAVoZBAn6SHCZVSq47tC68RFEOCWXKF2cTd2eYILA1tfTYYIJAUUmk9J4MLKhZaD9LStbZn/j80Z5aFgQVNgH6dV324TDrOwCycoqtOPRoE6ERYRTiC/RmzmH/ZQxPSKEQc8vUmGqsmqtFBZVKkm4Mf5htBFTPjQc+Pq9/tq3zex6Qvsws/bPDpQICdmpRG9rTtDI4AdKCgmW5GkzeUcylBgR0ZjUOxBKNIs8P5gsc77yWnlCSeKni4PyS1UJ8kUljbwrPE+QN0CwJ1IJQarQYkJa0RjnK4Fi0elzpe5aSC9Rx7/dEJLfPxOSw1oX9WAxQVsg3kQf36FkHVPdryvB/rJupEciXc9b+h5ByIiqzDMNOcWkerv2j8UfUjFBwukrd9QbVnta9W/I48e1H2ihyZF7FXQXrgLnI+nHSEFku2OcChhf6mnQ8cJxApLJIgF+rvGQpsSyWueFDn15WTTA1Jv2TVUHc8xJHRs0tSxGsKBm6yTWsTjQY+TaZaGC/pJmikUFnjUWQSDrjLW3SIAGmnMf1/H5leoE+ZLeZ54b9l/VNN3BNWjof9QckueV+HLf6UOcbtzyYOGJOagdlwt9J1PTMsyqZP/el+StN75jadrS07IkL6/c+k7+bbSyeZHIw6BFySrvN4t5sUAdbJC6rs5mGejvUlJXIWkZ2TaPseH3C5mGbGMVwkLhfMwPtwroG91jYRTLnKrFG2Txkk2WJg7rHvKhk0M9O7tIlizbLOs33C8lpYstDVTNuUNy+NBrtnDqxvbDO04+fPi4Ej7x9eEjClAmBEbIH0FZEJYR+BHIS5KdCWatCqs/bA6b+TPmf5x/LXDkU0mmCokQUIpBi4VwTpRnhMnnWjFVdBqsuRQOETbR1OE3iBklJtxEU2XfFiULaSrcf68xZGlGMEO81roRAIcGe0zQw+Q4WwU9hDsEtemAMEIkUyI+s6rP9WgyWOXHPJDJg3JCOu8Q+IUgJvkF5XYd22VAfBNMQ4K2FzPs/v5Ok8CvPG9q4KdcrcIVAbgIjAL5jtcPjuFvRl9dHdP390o4X17PXxBB9+SJ3bJ/30tm9ohp93wIbJdK0z94RrA0gIiSbxffVHvWdeOD2R6tJYQXbSnvg6fFhFhC/jr1uTrRrwRXieUBPQ/zXo7j/wt5OqTlHtVjcElGCE0oVhR9Fx2JtgjnuvEcQl5f0PeB9xHSBSC9tIUI6FwDoT6lRO/4gGsXBJznmrzA57R9tJOFJdoA4YSA0bf3usQWttA8ev0DfNot1j8gyLyXaDUvneBBv/ND1asFoGUlvzC3hvbFgrfbAoLpNfSHCOo5SoDj3VL2py90mnbmHRYbuEfWvBjXsItjLBBQBxrgvEQlv1qHvg7uYBzooyUL9ZwM/V1GU0zaI0g3FgAsyJF6ClLMIsODhW7xjPmS9FD5OodwbSBW+Vpul5L27zYSedqlMPLu4e0K7/3G9YJ5iHRoLEzVnD8obS0XTKvLvMVCVXZOoQo8SfZusxCH9QiWKi49WZ+ZNXPM3c/Lo0IdbMynWH1wHkGamB/Q9EJ4IdhElya6MfMF8thczw+3Eph7VZ6z3Ogrlexi6lxYVGHmzmjAXR5kl1IPTTiLpGjDjx15y9xwiK6Npn0m8Sd8+PDx4YFPfH185IA8hjDL02qymT5VPFj8jeDL3wh3kFGIIII7mi78BEm9Q6qNn7SEjIwCK8/9GRFYeBsul8++yO5LYD9CL6mKINMIjEMTkANMkEmNErA60YqYxiZyTfQGvPpsn/7DeYZIndHt8K7hE0EbIf7xYifMu1zBYTNDzVchF5JC3QTaQhtHWVx3hY9fpI54QOhCOIGkDg/32Xf8rVxqIH2tjVFMB3cOwh1BSiZM8BtUQXLQtLZWhwovwyo0mml0bomZVQdIhHy5pfod0+igCY4Iha3N5/Xo1QGxYoE+cC3aZwQsiO8CFai8sY8F/PsGh5zWxQmgzjSbcmgzGwXYf5HvPFuXjinQAJHGBA0Pwuy+D15Qge1t7fdFPWd+tRSMXI3ee7SgkFMsGzxtr1crzy+kkQBKWCoM6zOFBQOaVDYi9r7Q6raf6PYyREdJIXmwd+kzz3NNDleeMciPt9Gtc0occSV4WYnyi7q9ohvEFz902gEBj+4+xBliDrHluhepT695R9tGDmy0zGh6IdG8t9RDnyDBnEO7vKclqlgD7w+a01StlHeDRTGuvwJR39HiosWmvKvOiwKHeLcg3/j2Y3pdqL+DBP6aCrgl4CKBWwS5dxn3ePWwGy07iwk1SpQZO4hzvtZhpstTVUUHdEMLna3kt0qJ/9rsgGzNDciOAiXAeg+35wVks35fpfeUHM5m/RK57ipoXUTt/kDH+88v6LymYz/dGN3qYG7wgFUJ5JU85E0Np2VoyJkl4yYBKR0Y6DITZeYRL41OUlKaZGblm0UM5HhwoNfmKI655ztqcNing8W8x+IfPqwq15jWl5gDZ07tlf17XzSrFuadeNrjDxPoNxrejZsfMvKP2Tjmy2hyB/Tv7u4Wux9o1GsvHLXFw6OH37D7Y+Nrw6v3kPsYuZfzOa/68OHj5sMnvj4+cuD3DW0rfngQOR4qBGn+RojUD/lYESZ+QQtsxVONIJ+nUiNRj59WQlinwjq/j15ZEGbgCXF8Z7+Vr/uihTtOJfIrQaswb3xAhUjMONFCnVICgT9ioQrYpPmANKD5ogyvHjYEcYqkXD6ph/30Sf+/ZJrMeezjGG21N9TOD8tKrfOJ4qDkJCrJ1pPRPlekipk8/+G5kGmtuM4jvpSFpol2UBZ1R/crFhAiIHsIJKahUOEEgpqelm0C3EzB3JKwIFGKSxebBpjcup0dTbaKj4BHWQiZ+HEVFlWZJiRaKPUA6Yb41tUeMwIJaONUoG7Kw7x52YrtUrZoReSa2NdBZttUKD2w7yXT/ujcI4nJKZKkdV/SAkOCjbxCiBkjSLFLjcI+hN/e3jYluu/I7nd+aJpeBF0XlGV+Sa8H3gmIkue/Ohk0gWeDc/jEDJYFnH+zIkF+tTrB3hkWctDi8tzgU47v5xd0w3T2xy0h87dFE0n5XhV8Qrb0sbSyicrMZ6L+EhjhdaddBcqgrVznXUNwJtoWqy98cox9EOfI7qtAPzmGFyba0q3ZQSt3MjiHeslLu1/7fUkba0fjg3bwJtTrnFKs8wE5tae8vXoM02i05ixWNYxcbmM80E/eX4g+ftFYdFSmTa/5vQTOYbPJI+rv6E+2eKBxehyf3r+sC5lWnsU37svtCuYX5gaTe5hr9CbwTpPvm/fYW+TikzlgYLDHNMHMQZg58+kGjTzmmVJYXGXpjlpbL8jY2JBdw7vugGWLbpE5izJZGCOHMKl7mhrPyPmz++2T9nD8o4GwZGTk2V9ou/e+/xN5953v6+dzNv8ePvS6nDj+rvnzkseXoFdozHkevfvHOPP7geUQYD6e+m3y4cPH7Qyf+Pr4yAARA4JIIBz8d79WkWABfPDfQ3uCafHHCl1EU8go2l6E4mSVzhA08bFDeF6V7syDMdWEpJL/8vEiPa7l4IuLMMf1+DTu1PIhimicANomfN8gCE+WBOWzSgIwLYZ0or1BaOYYZBWNFVoq2oeGjHQjBNbBvBDfRX6fKZfyMUMk0uxXFwWlUtuNUEn7iNL6lNbxSb2O/kG0rW4t65NKeldmOF88BHn6iDbIS/9yVx7RdwkW5ITU1UqUaQPlLdF+00a0bNTvkYl4QLAYGxu2FBNoOTDxI50EgmEsghoLEEOILdemp2fbd8wI8e9C2MTUkAmlfNFKO4/j7q4D10DMC9HEkGMYTQwag8vCZWwQ/AQtDdFYlyzdaNpnN9dNBnUEJKQCaVPTGdm35zkTRJubzirRPi5nTu9V4fSA1NUdt1REmN11djSa73J93Qk5fWqPnD93QE4e323RW8+osEbk5uamc2aazRi6Pt0YuN5c3mIh+jgjzbPPxjNGICo+SWfD88ezi58sCzwEp0Izy/POSHJ9NKxM/eeKLbJ/Ktg53vls3r6oLRrx9k8GZaHhJgI7cwZ+vrG4RaJ2Hu0q2kzeDd6b6d4NyoaUcj5jwfuHxccVj2809Hze11x9Nzmf8WT+AvHqYjdFcW6PvrD4CDPfZOuclqtzwrQDcK1gjLTsjoh58w+bQ3Kw10X4BvT9dgLvPdpUSCcaRvxs8/PLbU7CzJngSlilQDwvzyuuk+wn/3Z/X5cMK/nCXYJ5ZaEKP5jbpiRn2KIeG1YtLBZSl1vUW2ja4pWrd5rfKiSawIHUyTzGYh7zINY1sYgb9z40ERKVj7TMizKm2/j4uIzr94sXHenjituJMPPbwYbPLpGdGxpOmWaXOZUcvsyZjAvjONDfLSOjLvL/wsQkG8vCwkpbbOD3AhcWcr1jLYSmmDF3o3abPaA+fPiYFj7x9fGRgS3K6yfBWr6spPRLSnALE10kZYLlkAqFqK2fr9T9mO1Fnjo0TWhM2CqV/K1X0kkUVrQWW7KD8vNVCRY9Fr9GNFxoUIle+wuVCbJUCeKJAedvSHG5KjhjMv0pJQEQ7+1KYtEqc3BEhVICAlWnBi1Yzw+anIC4TdtLwJgvlyfIjqKgmRpuVsKKJg1zVEw2CdLzs9qfJ3VbGHaRbXP0nfqMElXqubMwIEXaLvJzEvn2c2UJsipPSb/Wi6iDrIRfHp952rcNWscaPY/ot3t7nFbsUa2b4DX3F6tQrg3GbJTjEGDIzlSAsJkWs6fNtLQIH/hhJSQ4H1YnZEwHNB4TphXJVvKZnpFjgt6gkml9r1Wo7NX2J1gAKo4lJaVcRVDRuCIoQZi7lHAiiKKdiQdIOcJVbl6xbN3+uJSWLbUckLHIOuchyEPu8cM9cvh1y7eLBgdii7lyvZLeZiXDRIhuaTlv6Tg4TrAV8nRyztkze+Xcmf1KeM9Y9FGEbATfG0l6rwVoTXv0GYb0YYpLVOXFaWIRmlmYYSFpQp9NtH7/88KEvS9YFExHDG82aB4bi1YQ3rVK6EmplMRjM/kx0H4P6xjQt9qIzzPjMhW8w7xHnUqah/SRXarEF3/fuMGu9CLmpaIkp1nGF5r5wOa4OPWxm/cYn1/iFODTTPOzIPF6lEU94z3TtHdacH1kYywYhzc7w/KXtSFzoWBO457f6vc9Gt77TsyBzKw8iwxcUrZMli3booRptZHfxKRkW3CzVEb6zkZblLjN3UxIWk9XiwWjgvjaIp0eQxiCQEPIVGySsdERI77UzWLb0mWbdQ56zFKzQaLZP6F14FYBAb68MOYGliYz/zE3cqOTkhZKRka65OZkSV5ujuTmZktOdpZkZWVIchJzmj5LYwQLpK+uzbc6aCPaceZznmbiQDBWLA6QVoqYD3zmFZRZhGei8RcXV8uiipWW+okgWETiXrp8q91HFgBYrPTG/XYYAx8+fMwOPvH18ZGA/ZTr04PW9jNKOjFlTtIdCOH4ELapwImPWpUKnEtUQHePI0+1M9NEuOQT4aBWSSkBfwjMAlkmJQoBbV7ScgjUg6aLwC8I/Jguv9rufAsRLNGW/kq1ywOarUIrDTNzaN3QLEMWEGBJK/SKXsd5X1mUYFpeBF1eOZWJJFHJMl8d+Q2bFupRtM7aJ4L54LP7s0p40dpm0xktH4LcNU5UWCUlKrjnawH0h3HB9NozSQ3p1q9S+BsdYqbW5PUlqA1m0WiQe/UYZqpEZEULxlvpvaBTQV8/E8xYkR8Z7jfftsyMPMtF6VbYZwbORYhk1T6/EG1LprQ0nZeRkX4LYAXhRdih/MnlIsjYf9rgurpjFhEUf7t4YE7L0nLQCKxdt8vqtMGMAbQ2jASkFrM7BCiAZog6FihhhmTTJgQr/PSoH0EYDQUacTTQlAFBX6ATo2f6fLuABRB9fCxIGy4Bf1cfkr/R7a8jn3/fEDJTep6z2438QNKJdsyiGBrZrMj7ewW0P7xTvEuYO7dHfJKnA8PA2KGR5T1lvsGXt1C3OI+bIUPniwS9Gm0xlhkW6Xqa+iDijDsBwdC+EgAMqw3mHlIrWWOuB1yvbRjTtuCX/a06d/+xhuHZoJ/XW8WNhkeC0jNyZeddn5Jd931BSegTUl293hbDyitWyeq1d1keXwJYETgJf1/mj+j3lzJ4p3nX62vJB35R0tKzbY5h/lA5xeIflJQusZyzfOeaqsXr5c67P2spewjmZDnJUzPMlxX/YebWq+cJFgpDWte4ClgLpaqiTLZuXiu77tkhD9x7h+y8Y7Ns27xe1q9dYUR4dHRMmlraJKREWUUmK/NWB+OblpZt47VMyevKVTtNK75y9Z3m97tl68dk05ZHZMv2x/XvR2Xd+ntl9Rru01Ylv6uUCFdbMKxULYMFi24dy/r6k6ZNd78zt9uT6sOHj+ngE18fHwkgaGOKjOkl5pZrst2POsFwEP6IQIsmAuEMLSo+tgUq4LKPyMrfawrJj5pdwJzndUNzgZ8iwaAIUHVOCe7LbSHTHn9MCehdeS4yMjl43+oMWaRmNM34OKIdRvPyUz2fctD4pqgkulBJOUIy5s2kEkJ7hrn0rnzX1n9U0vBjJRPkvSTXqf4sm+aGwELbtD+Q3OEJ7YvWhdb5Pr0uK8Lg+f1GC0xqJCLjEswHgZoUJwiiRM39i9qwBe2CwL/cHpI3VGiFwEDMP1WaYEG4yMuJcI5AC/lHJuel9F7QmQByR3Cq3t42M3dOS88xzYcDJU4PBBLIJKZp+HhBciGTfVrmoAqcngki513ROv0TrQ0EHFNjzAN1TrDxmdwLhF0EU9IXrd/0gAlXmErrXBI5IxrQaSVH42Ny6uR7cub0HjOvsyMmkF7WoFAucyXlYBZNHW7uZD/ns3Hule25XcAdRDsKCSPlDlpPb+PZ8Uzjb7fecYcgjUn6whDtHWIa63FdoD27qDcSQtmq7xzv10xBcZDm1tGwzR8l+v7ighB3sHR/plZAmqJGJb4Qbcyr7RmKnBIPEHnuEz7WzTrvES0bbT33LEUf2UydQ7QzRmJto8DozdvP5p2ndeN3TDAyUk+9pHMccwvzKn2bSbtuJfCu0nLe+2olnzvv+rQsX7HDogcTjZmYBSxSsbiF5haNI9YmzD0swBGwCm0kEZ09iw3ebd53z1rFot7rXAaBg8wyqyYqCWNuI+gVpLoqkkKNXOi0heuxEKmvP2WWLswxrlzm14syMjIqqSnJcseOzfLxxx6Qzz35mDz26H2y6+7tsmnjGlm1YqksWVxh29IllbJyxRLZuH61bNuyXqoryUMclsamFm23Em8j1bfeXaONzKH5BWUWcHD9xgdMa4tmlwUCxtNZyiiJ1/Fh3Fi44L7w23P0yJty/MhbcuzI23Li+DsW+Or8+UO2kDBxUV8kxa3Ybx8+fFwffOLr4yMBhDwCx5AblNy82fo3j3DHmBNO65UIQhghrgSTIo/t0vSgDKlQ+B0lvT9QwgkZRYg7ohtCPaa/27PxiQ3YfqLbIrRCVtdnKgnVv9/QayCbEFr8edHcIlCiAUYTgjZ1Y1bQ0oxg1tijbfhOIymMwkIuYTTEZUpOT+n5BJzar2VlqSBM4C0iwVIvpB2NL5pn2kV7crU8lWn1e8CIK6anpwZEXtP2/LQdE+WwnUM5mDi/0yXyx+dDpi3eqwL74T63AIAmeJkK+V/UdqzPdJFgw+GA1OuYEb2W+mZrruppPLo6mk3IQxAh9QRCiiOJCJvTg/mGsvCJw/wPAWcookUldyNBtBAkryhThSWuwSe4u7PZUhsRSZWpJVrIoWyuo+xVa++Sdet2qVCbgSRkZUwGdaMpoTxMnGtrjpjGAEwWnvh+aUMoM8HSCZfu3FkM5i0IWg9B5JmPtXHsdu0hdx5/XBbQlup7abdrEjyN6/4eRygxYQYz6TPvEeUzF43p45OoOzATxw8/ZgF6bqKSTnz3mXvQ/JLSKWKtOmWd1MW9oD5cFpiTcN9gDoIQs1DRo+3v1a1fy8VseXRC69FP5sU+7RjndunxFp0r6gaJ8u3mvGd0viSSNwuClIXfMvVN1Z5bE8wXC80PdMOmB0yDyCIbUeMxR1ZJR6cDd4NdtHW9VzpPlJQs0bkn00goPrjMd56lCuCTeai/v8tSrEGCkxJTJAWfXyW3lIkGEuKLhjcrq8CeNa5jvqqvOykH9v/U3CQ4l3pV1rJz0tJSpbysWLZuWSef+vjD8qknHpL7dt0hy5ZWSWlpkeTlZpvJc0Z6mn1mZWVKUWG+kuBK2bJprSwqLzFrk4EBfIjHzBf4VgR9pe9Y/OQXLpKlS7dIls777MOKBosbgokRI4FFToID8tuAOTMLnmdO7ZHDB1+T40ffsojPuKEQjJBczDypbi724cPHhw0+8fXxoQdiCQLe6gznB0vakATdiSBWnuyE8aMqsA2qMMc+/PfIb4t/IiaHEEE0pJj1Juu5aGtJa0IgLPz9eOpfbXeaWIJCfaEsQYpTXR7Tl3Q/aVsoEx9dIim3Kun8rpJpiDQkFTLMcTQ1pIf5dn1IusbDpsFFy4opI77Dr+j5K7QPX9c+kIIIQo05NCbSEHXSrAyrYIr2h7Ig0ERwzdN3C9NmzoecY9bNPoR3cgjTH1K+oP1GG8d3AmoxcPgoP1LIFlSi7LR1ySpo5+vfaNDRCKMxYnxnA7QfmPSRegONSEZGrpFf/N4QJmcKhBw2hEgERHy6KA8hE20M6ZOYZDjHA3WrWKMCaZ/09LSZny2IFnQQYhNVEF2ybLOsXnOnlJUv1716PKqcaECkEXDr6k5Yjkiih9ImX3j68IBbCUlkTuC9h5CmoumcfIv1O88XC01oYXkHuXamT4IRUn0H8RPuUs5RqXNJgb5vybxksR4/3cc1S8xowqVfw0+YtrJ/OtA26mMe5BoW/97VuQDi+mxLyCxQ0AaTYorFLnyDIcikunqnM2yLaUS7ZyN41f/H3n8A1pVd973wwgVJ9N4bAZAECfZeh3U4vaqNNJIsybJsS3Ls2F9iv+fk5aU4z3Fe8hLbcXdsS7J6GUnTC6fPcIa9NxC9997bvd/6rXMPCYIACJAcDgmeNXN4L87ZZ/e97/rv1Q7pPoPTPYpmL5mJxPt2IvYM9gr2pW07Pi3LVmwPSlsZBAdsjoy6oYdopCPJVV7D9h/AKva6HGxh9w/oYi8aOxPQWgEcY/6BFBLiHaTIlMEzNGTI06mPT6oqz8vhQy+Ywzwkyq4kGSdVYWFhsmLZEvnS5z8hv/m1z5tqc2Jigo3xdCk5OVGWFOTLksULFVg3S1MTwNwBv7fXfoaDOZ/1K0A2IUkBu/YbDq5efunv5PDBF+TCuQ+ktOSYlBQfMwl50fkDEhkZY9o7SNBxcki/43Nirr6L5N3bsz3yaHaTB3w9mtUEI4ckBGkoDqW2K5h8p9VvzBoxRwGEfM7RHzskHkywxzXdjiRHrRfpBnE+kcwiAYHlIU9A4GcVyCIN7VLG9rl6R9q7Lt4Bq+GaZ01vQJ5rIBxRwDwqA3yxCyxXBvKnCkqRjuAsB6krjn9Qb3xB07/X5jfV5+16f1WcT2I0r3D9e4O24X4FoXilfrNFTJUQ4LlWASxq1FlaBtqJ1BEQjno2IJ+2Y8/8fpBRJRbq3hRsgh07ZBjTC1onVJvxBG32l5pHVoT2RTpOtQC9IfKu9hs20TD8Wdo3xDVFUoSXWPpmOkz2eDKJSF+3Ob0KD4+W6OgEUyF0mcvpEswKNrRIeInly99IR+LiU5TZdNTdXHL5GhjGLmWasMllL+MdyBhZ/S9e38WhVW7+KlM7dOo0MaFKh13fsSOvSG3NRWUU+y4xpB7NDmJ28AvH+uegKkPXDiGbnF+lMaR/M9vaRwIKFB2pJ0lmsj5ICsBGWtw34kh9M/WabEmQfp7uJXEKxKN0XZbo3sM6R4tkBsVa9hxusZdh5mGq0Ip5UFWuUNDLIR57DrGd2b8A97QPgI+XaNKjAUI+LKeZlH270cjwoMQlpJld6NLl2yQ5KVPvokHjl1rdMw4felGOH35VTp54y5zTIdV19zCI9c/hGXuQq8LcFgzBxqHYZXIALvsg0l+0RthvnJi/jrMs1ynfxaKDcvL4G+YhnvT0L/uW8j1abqSC3sXyxaefkD27tjqS2zkcvjmlzITCw8N0H43TvThcurt7pbikwu47HqNvH4LnRMU8LS3fvO4jQT935n0Du3zn0ABHYPQ5pjCEwZsTOs/GCHVoO3DQ3x7Gzpmzd/KM9cgjj6ZDHvD1aNYS6n4ISZBuEkrlYQV6QJrnGhzb2oxwxz6XUEIxyodgA5sdKfJ0VqgsUCaTkCGjOqXxmAqQBOTB1GH/i2rxY5pnQoRPepXhw04YkLk92WceWWF8iYP7bL3f1BXvUWCKoyrlQwz4Pq8Al/yIxYktbo5+IiXBERZSX9SycVYFYA5T4Is35mhtDKrFSGaR5iLZgQEHqK8OAmQY3QZlQrG//UCBLGAZj88ws9jbIbkBtOK9eruCewA/UhkkOcc7HGkw0mIkuo8o6EXVepm2tVj74CWt8wl9f02sw/TDYFMfVz0cAD1TtgFQikfSjvZGk2pgK4dtFp8wjlOBzfHE/gOTiLMS3kWaghocn2OBr0tIb3AqVVd7URmiIX3fcWaCtCYmNlHy8lebg5TEpAzL22HnryTSA7DxDo16M/F2CVfCPZ555KxD67nrmB+3G7kzAPMA1h5aE1dhgWA7mbrmMV7XDH/PdDqQL+sWu10O2jK0PDw9T9WJ2APj6Zk9AODLgRTlTrdo0lEu+yb7At/Z87DNRvqMGjX7JJ840EO1Gk0Z+sWVGvMu7+n/dzSx92RlFcjGzY8qsMozqeDAQJ+pz5459Y7FicUDOzHBmxqrbB+D2LvQXGEPYt9Bm4XQRZh09PZ1ypCmA4TRQ87+4Uguh4cGDKxhY0rZgDVC8XR2NNuhWk3VeQXZb1rIs472Jn1H3w3ua+w3S5cslIcf2CWPP7pXMjPS7P61SPkh+5xorwpTpiw1NUnbNSzl5VXS19+v4HtUx/Z2GVlH2ycmNlkIRYRTq+bGSpPyEt8Y4sAAzSJH+ybU2sn4xCekm/o6KtF49+82fwyu5N4jjzyazeQBX49mLcE04jgKtWUAHM6o8JaMCmGkMg0ARexosbmFNQWEIhFGgspMhpuDkesbDZEafae4N2DgDonur+b6ZEm0oyaMR2Yc3iBZxQ4WqSuSD0ISIVnerMAR4I10CD6lSfM6pMCUH9k1+s7D6VoXfal3xCkHNUIA72e1zoBymEikyv9Y6Zf/VeaXH9b4DTRv0HyJOYzKdXK4NdlWyFHNGzs7VCwBtzDn1GdfkyPRxQaZOMOoZQNcIxRUA3axdcZDNL/9GxUs/95Cn6xQwN6n+bzQqP2mTDySaeqGTTIMbpdyxecUFKMqbX0RrMZMCKYEJrGpodwYP6QkeEYl3q+zp0yfYIQAroQFiY1LMXALUzkRherG09dDWKM6c0QFMwoziZQgL3+VrN/0sIW/wNGM7h/Bt64kGE4aXVNVZPF3sRWDYaU9HgVJ+4c5dT1z43Yja4deaEWk6BpgnZhZwFgKNhS71qr+gNnrsxcBDmfSB5TDoQHS16bBgEma0QDhQG5S0nfMKVZ4iPToWuegy8qdScFjiNfYf9j3XDDsXvzNZQdeXM4rdzyxh7A3Y6ubt2ClrFi1SyIj48xxXWtrjbz95vfltAJf1IzZu9ivaD/gtKmhwtSaCXeESi2ENBfJLWDLTDEU/LLnQG5ZEHsG+wkAGHB98cIh8w6Po7wzJ99SoL1PGjX/oWC8ct5jX1L2xkIT4bzqc59RkJ6aMume59Lg0LC2pd2u3j4nv3l4VwzWxaWIcEI0zTMnV2Xl1dLe3gkDF3z68RPtJ6Y70lucECIxb6grtQPNsTbVkNvXyTo2OblL7TCjvr5EGvR357Ijwtkyiz3yyKPJyAO+Hs1KgtnT3zkDu7+Z79j1AhYBvUhHUfVFMguwRIgCwEWCAxhkkmG/hjQD9WHCfGBTC4gEwOIVGodUvMPPKpIO0iABVRypDGrATsVRoV4R41PgHSLLFBDDLEKERAE83qeAdZc+A3DDpyivKukmTeYd7IcvS5NgoglLVKj5UQ/i86KGvCHeJ7FaziXSNuNxGZVmmO1tCuSXko8+ghkG2OMlGiYaFUVCMsHAI2FG6gyYfjgtVB5RME68Yky7CNGEcyzavE2BMOrRMVoX8sDZFrbDSIzph2B1r4tgVLCTRfrLXmLqfnFO+CCYlpmQK22ZiuYo04pTGRhVbHJhSJEQoGK4ZOlW3We2m5dWmKGJyoepop6ELTlxbJ95CR0c6NX7HgMFcZiCczTiVjO/kAwyJwFzd2r3UG0uDpDQJEGjgji4aFqMJdJge48WR1G34zkZ1WV3PU+bND1Tj73IdRKFI6tIfi8nWhKanqpg5095qCgjMQY8A1I9uhax12hnKeFYirBBCxauMQlua2utnD+73wApUlj2FxdYsT+gMYLKLFJafAdgM4rdqStthNlBmwXVZ4Aw+ZmKrb47HqABljlAQ4rM/oJGiZPWMclw95eR0VGLwbt+zQq5b889sk4/5wJgJ6Dmlnb54MOj8rNfvCTf+f7P5fkX35DX3nhf9r25Xw4fOyVNzW0SFxujgD3C6uoSoZCwH37/gyPS0NhkdsS3B12e0BxSME58Dg72W9z0XrxpYyM9Mmz7PMSBKk7KFi/ZJKEK4M/peGIrTV9D3r7tkUeznzzg69GsJiS++VE+k0geVYBG7ErA22IFj/GAXvgNvWBcYQybBwMGHLG1hWnMjVBArIxmZoyCVwWZhQr+kpSvwHYPVWNmfILmE6b3kPCihqysiYUTSlIguUCBqn4owMQhjMO4JitwzI12YgZLIEQO6zs9ytiiypyp9xfF+iRN601YEGKBwvQiYc3QZ0u0/NVaDz5JgyQI4Gl2x4rgYY7faPabXfKI5r1SQW+hvofNcYaWB2jtGQmYSjXenbFdxn4XaXSqPl+iZRfGOSC5TkHxq02Op+escJ+sUyY/S0EMEmLFqHJO36WfAMb0K5KfGyHAKjZY3V0tMtCnnaX9CPgNC49SJmWeMYTTJ9JOnT5EyzNmdXBAaqrOmbQZj6rJyTlSsHi92fYiAZ6sXBhfmNzi4iNmd4etMGrVY5nYu5HoLQBvgs455swTGT5Zbgc/IdI0FDAAfKNz5eMmgGSsrrcCXVusFRy+XTXddBpgBsFhG+sfCexMwSfJ4cUpz2L86sUhQhZ71xSSX8VaotueHcAR8gzNDqaxx9dfi5z1zl6UkjbfpIiZ2Yu1H31m13vyxBsm2R1RMDXWThfAxDvKZ8jAQK95B8YmF9ML7HtRr2VfYH+Ji0+2EG5omBAvlvTKMV3Kx83L2Xv8QXVkx4GfA7YvD+LI8IhEKVDds2uLbNm01rw2j6fOrm45f6FUXn9rv7y67137fG//EblQVCoXSyr0WYmUlFWKMmXm3Tk1JdE8Q7vEAaHyVXLoyEkFx62X6ni7kKthgyftpKRMM1NhfLDjxbM/pi+EtyMs1CLd11es3GXaQMTrxR64qanytmuTRx559NGRB3w9mpXEREG6AmjEezIekc8rUEMKgoQ1L0x/0BUYuvgIvgOJ8KtNAfnrcr+pCsOk81uYogxugnKsTHlzdqVAEBtbbGax3y1UwNipaX+s935aqwyK3kNyiyS1X8vHszPP8MAcr/fyFEyH+kOkRoHlL+v98uelfrOthZHOUYbWp+Xgffmfqvzygxq/2dMhsY7WfDlrZ5n1ab4A5p/XB+Sfq6mHyEJlwpG80laeIZVKUybZ7Jg1b5+2EzXqZ7TM72reqD5XKEM+T1dYtD4nzRxNM6RtLO8NyPdqHG+t2AoTToUDgCytv2JFc27zfIPfLvpNX70p5DB8oSb17ehsksGhAVNN4yT/ZpMzR3y6c/lNRbmrA6+rc4x5yp5faF6iL28940nng/7b3FwtBz98Thrqy4SYvNT9biaWE/0CsN2WFCK/uyBUHk73yXoOTXQOn9N5gxTUTXenElCENYFN7RJddxyiWaPGkt5Cuo2dLT4AsJF1tT5mSgBmJOiAaGYYtr4cYk16xqLlxulapc+x9+VAD9DMfnYn9/tHTagtE1M8IjLaDsAyswp0H1hgcV2rKs7K2TPvKUC87FRqPAFuuZA0tjRXSXNjlSQkZkik+S3AZAL121BTz83OWWJSXKTDSCThn67M0wFj7jURAUijoiPlvnvvkZUrCiU+Ljb4xKEhBcYHD52QH/z4WfnWP/9UTp+7aDF+UV+OiAiXiPAwR8Kr+UdERGibE2R+TpbugY6DLpcGlHErr6g21eiubg4lJ27/rSbqgGkKfTd3XrgkKNB1AO46WbBwtcU/XlSwTlavu8/8NRQs3mg214Q3OnLwJVMpH+zvvev3bY88upvoTgC+9hvjfHU+n3rqqZCmpqaQnp6eEM3IAPDAwIAvLS2Nv30KgH1akG94eNinGYdqAaH6AwEADtW0c1p6IsssN49mPcGLYo/HJ8wj6sdIN1MUQcIzuhOL544tnRPTlziVqPemhzsSFkL3kBaGF9tZJK1IV1GNztI0OIDBkQ33UZkG+KKCjOTLUTcMyKCmx0YW5zOAcsIjAQIoD0aWsnAqRTk4pqlRhhXgjtQaJjd6zmWASXl4W0WNkVjEqD9SD5hj7Aqx14UvoR48oy7KkikTjiTbcawFMCa/jGAb6Rt+/lnFtA2bXtJyWEAepKMukOvpFaYa9dWbLcGDcSS0RHxcqixeslFWrtkjCxeusXFin0Eqc6PkMm6dnS3yxmvfMacofX3d5sxq89YnZPO2JyVUGSIgrmMpeSXxPup0eHHGrqympsgANKAdac6c0LmOlEY3ubtBCsycBOgxRz6X5ZNHFfBi8x7FnNGu7tG5+kqj3w6NXm92YlvfzHlD2cxd8rzJ0/EqMv8Buh6x6//Xi0Jlk4J8K3ws6S0kvkc6/PJHF/DiHrghcwDap/+bJJ3wYt/IdxzpmeSXB+NJC8I534XugHyv2ul3YouzdNh/PLpMAFL2FANHut8AfjF/wOxh1Zrdth+dOPaGvLHvOxYujbTu/jER8Rwp7rywcElJzZXVa+41r8Ou4z3yYx9ra603O97jR16VuroSk/7il2C61N8/YFLaf/eHvy33790uqSlJwSc6RxX0llVUybe+81N55tlXdZ/rtnqhCk3du3t6JTU5Ue7dvc2kxYWLFyjIT5F0zW+sxBdqbmkz4PzSq2+bpHi85PnjJPrR55sjUdHxMt9A7wYFuBtM8usLQasHO+i5MjQ8IISuK7pwSMpKT5g9NirkTvzl2b8/e+SRRw6lxQ3+J/1QLl+GdR+zz/GX3rdP3TOvuKd/W3oFt5c+uaeAdlRx5mh4ePiIYs9RxZqjij39YWFh/s7OzgCfbW1tfn3uV1waiIiICChWtV/ud955h0/3MuJn3d1h7dOT+Ho0XWLCwAgDevmdJkRHdR+emvXquXwRzqes1wGcEAwqjDxAGI/O54Lp8dSMV1PUFgGZAEiekaZLlwa8L/F7S7SMs3qf9E2aJ+UqPjXnVW7ZlEcIEOqINAZ7W97hGZIdgDGEmmKZPkNV2q0v+ZKXq8IICOU5IUcoy2WwkTLxrlN/4hE7UnCeATz4QppyTXMhWLblo3/THtLBJLtpyIe+woszZfPso2CiYaxgDgcGesxRyYgyLYBIQh1xsg/TBRN3o0T8XagTCXNHo4W2IIwJ9n2ozuGJlTSTlYUUBykDF/E+o6LiLJxSQkKGRMcQP5NQI04oDedgUPvUGMaPoNM+JqJnaA0SUIAYtus4UMNefN5lbVDTLODQBxX8Op0/qMcDIG90/lA+qv5IUzkc4oCJfK2XP6JuJlvKpC2EMMML/FUgXv+mThx+YQvPGuUQ7nrrxHv0FXtUvxaOycF8LRfJ7oTAV4n0aGqw/3UN4+cgYPvDzT6oupMJ0EtInJz5y2T9hgdlmQLU9PR87W+fAWDAL+u/qbFCKspOBdfy1MCXZyHa+ajcovbMPsb6x2cA9sL4EuB19gw8PrPHkNbx+Oz8CE2Vv0vK7xhI3XnPRlm4IPcKwKr8kakxv/za23Lk2GmJ1meAXuWFdG8dNc/P2/W9pz71iDx43w5ZtChPEhPiFHgHTzfHUF9fvxw7cVaKiyukta3dad806ncriHrQt5iddHe3moMrAC2HCowZBwqYoZQr2L1w/oA5JquuPGv+GBgET9rrkUd3F3mqzh7dNcTkgREE8OGJFUZ97MU9GFWXEed3nb+xyx2bhvdhJGEeec49LsAm7/LpvuOmJ+34svnkfcrhOc/ccnife+4z/nbfc9/lHvUgX7ce7nsu8dyti5uvWybEh5tmbL0s72C6sWnG5sM9nn1UBPiF+SSECNIXbOuSUrIlMjrOpKk3gygD1ICtXZsyqDBKOEdBtTo+PlXi9ALcuqB1IqKO2CKjkr2oYL0sXbbNHK0kJKYZHsGG2PEYfW2HW3ci2ZmAToR85bmx5/3dhaHmVM4mxzhAFjk3xCSl2PtiX96hPD7z7EaIYiI1z+xwMbVjwCXaG+46/iiIdcHBGIdZy2McB3XmZG5cmc76cdpaP+hocLhr6nqJdYfklsMDbIzRBuHepKTP0ExBqwOpM8A5OGQeKQE0OegiZvfCRetMFRYwzNrHRhRgxbpFk6Om5qIM9PcqcBy2dT81AQ59dmAH+MWWlD0A29OomHgDz+wr8xR0Z2RyyBZpzqyILeuoRF97YQBgibW7dvUyycvLvkLVeXh4WCqqauTk6QtSXVMP42X3lRey9nzi8QfkK7/yKbln6wYF5GH2bCLCo3Nzc6u89c4BuVBUJr19fdYnXLcLURf6mX4D+KJ5gxMygG6RXheLDkl52Unzis0hKjbXpL+d2uCRRx7dGvKAr0ceeXSbkxOiCDVAs6UNMqWAU1TcpgKl06U5yghha4cDG1dCi8Q5M7vApLjXIhgoGFU+YW6RSiMpysxabGp3BYUbJCkp25hdpMowuNgE6wvBd+9cBgzFBEAmHsMfSPFJYaz+4ZwnTEixitJQhy7tDZiqPiCO5s+0BwCeSF2Jwf35bJ/8Rl6oeVzfkeyE28KEAE0FVPVdDYibSe6sS1FAmangMzdqghIoV+uIRgdaEmhf0DU3NNz6Lu3u0wrg8IqDqiUKvqdqIOrQ9DsScUw10FD5KPrkTiT6QLkX8yhv2hsKgi3+65hDKlRl2Q+QEjY3VYnjAX5mh2+EQyKMEeYRoZp3YnKmeX6G2DNwuAQYI3/2B8q71r4wOuqX8PAwWVyQLwvyckzt2SX2I6S3DY3NCtgbTFLb3d2rQDlS1qxaKp9U4IuKc3i4U4fJaKB/QC4Wl8nPn31VikvKra63636F1JyVSfipZcu3yZatT8qGzY/Iho0Py7oND8nadffL8pU7JT0jXwH9qHn053eFfvfII4/uDvKAr0ceeXRbk8NkOSrDSF0GBrqV4RvWTSNCwsIj9TPcAOX1Etkj1YWhc6UAPd1t0t3VasxodEyi2Y9di6gDeyAXeSHBIRxTYnKGgt4sszlD/TlW88PhTXhElDFfxOWkbRBlO+29c4ieB/jGKu+IWi3O2yK4MUkztGssBBD25diZYzrg2q9Op+WkBfQC+JB4Ppzms/BeW5NCJDnSkb7iWA4b/TitE+kxKQAskv/N6l7qSzNpB9LU1YQNmyBvblFfQO/Z7sAN14FXKZv2tCC9DTgO7JK0Ivp76jwcT/pSuOI4VM2tz1E1V9BMvSaq891EqCT7R0dNVXZ4ZND6j/XOnuB4fnfWM3sDB2QW91vTOlLf6a1XQDT7A2UAmtEqATibI62g4z7UdOtqiy0UT7+CMTzOXytv8kR9OT4uRnJzsmRBfs6ldygzMiLCwG90dJSlSVVgvKRggezYtlHu2bp+Qi/Q46m+odlCGb393kFpaW2XsAlUoW8HwqaaPZeYvitX75G16x+QwqWbFeQ63p4TEtJt301OzZH4xHTT0hkc7DU1dA4loDtt7/XII49mTh7w9cgjj257giFBgqGL2RhPJL+6oO1kHw+pwVTBz5kTG1FSYqbkzF9q9nYwp6jMIXmJjIwxu12HpluGA4KR2nDxHsx0VnaBLC7cJPNzl0l0VIIy2gPm2RUGdqYSpNuFXOBEXGhUec2LuO7nEZPp3wbBVpYC5LahEDnT5agmA1CnxXdqGswCCqIIlRQiv70wVPJdaSs/QZoPUtitiT5ZrMBY/zSHb0im+X6ziLpSKnXHod36eJ+ZAVxBJNBC52iDkXCf6nJCj1GPYI2vi6xsvbDDx2Ed/gDoA+L3TtXIKA4EtC7DCpZLtD6A4LGmEXcnOR3AOq2vKzVbf7Q1InRvCZunk1Q7lPXJARtqyoDWgf5u6enusGfTBUukw2GfE6u8QTraGoW4vrFxSebV+dSJN+T40ddNHXfaHuK1aIofHByW9PRUWbhgvgI6xwcCxL6Wk5Mpq1cWyvJli2XVikJZvWqpSXyzs9JNWjwVDQ0Nm23vCy+9JZVVNYLDLGWngk9vH2J8+C81LU9WrNot23d8RpJTsnWceszzfqP+XjQ2lEur/nbQ11E6tpmZi+z3BHvgdr1PHtMdS4888ujOJQ/4euSRR3cUwZzApLa21kqnMql8x76W036XSb0u0nyx/bJwRjmFkpScKVWVZ82uDwdb0dGJxvgipUH1UbeTIKM0vfIcnsqREM2bGy7xiWkWJ3TJ0i2SlbPE6m+OWXo7ZXRk2IC9k7+7/d3mpNVE9baqz3G6hPf0q0AVfyvfPKSA65f1AXm50W/2rwYEp9FMvI3jffzelBD51Vw8R4dKIucFvDt2GPhbL8INIRVeHYftb4g5q+MCeHOR7HrJfRfwmKKAkzIobzwuoF0Reg+HdYQT61awejOcekHkTfk4rYqZ4xw4EFd8qobhQR575LK+gEnCUTW/GXW504m+ZL0Rrqiurti+c6iGAyqewd8ARtkfIqLiFED16f7TbIdj7AfTJfJVfsRUnjs7m8yvQL0CswvnPpSG+hLbv4i/bIVeg0hH+o7OLiEsER6ZszJR1b6suksu4WFhkhAfp8/SJCc707w/E76IWMFT0bHjZxT0viH73twvvX39lt7Zk24fov3UCVvpVav3yJq19ylDGSHHj74qb77xPYuxTt8Sb7344hH7js11YmK6xMWlyPDQoEnZHe/O5Hh7tc8jjzy6ueQBX4888uiOIsfpS0AIPeSqDg4p8zJvHjEpY5UJdZm+mQJgh4Eij9j4FFNJhhPCpri7q81hUGuLTXLQ3l5v9n7GcM0L100szMrl76kIJo0LBjo8PNpUoVHBc1SqE+zveP0bKTMMNdIlgL1rP3w7Ezw00k+cJ0UqCMPONst1cuVeShW9AXmxISDPKvDF2RJglqYFH09IjCQXIbt2JfvkV+b77DOWyC/87ExCgNBYrUeugvA4BXzUKUYxCmq+vWNUfacq+1pEmwHjqFhnh4dIBBho3NQL0V8xQoDV9Acs7NnN8qxM3fEaTXvwkh2hmS6IdD4na5T+5hr4RWqODTSxvyGqfBOqdAeTo1WC2itqx+bEagSTinBTi2WN00uRCnrZIzCzwKaUfQCwfPkgbGpy02DewCFXR3uTArF6aW2pCYJo3b9msNbZT5DM9g8MyMDAkKSlJUtSYsIV4BeaMyfUGC1i+PJsKtDb2dVtoPeXz++Td98/JLV1jVZv2ni7EXwnNtkcJK5YuVOys5fYgeXxo/sckNveYAeXZr6i4wroZdzwpp2SOt/29+rKcyYJ5vvtvs965JFHN0Ye8PXII4/uOII5gUHECVV7e6PU1hTp33ONmZmrANhRE7w+BgbmBwY3PCJG8heulsSEDOlTgH3m1Dty7uz7UlpyXOrrS5Vp7TKmC2bZr5+8p/uL8awO8+ReE5HjsAtQyycSClTzFixaa7EokTKR/6jZ/rp5uPBvsjw/XnJbSw2JLU34opWxPpN28mA4KJn8Rb1f/qYiIBd6nNA6aERfq0XK21u+K+NC5P5Un+xO8ZkNLz9B13qXF8GBedEhskHfz1eA2jzoSEpd22Kua+YzCfGrh5dzJK5LY0IciSsZjiW9BUBtHw4xdWdUlG/Um7VLtI2LcGg48sLeGC/OYfTPJERb4/U3t7xX5JzWhzbcSB/MJnLseedKe2u9tLXX2xqNiUkysMu6Vl7CgDDrNcIOqPoVvNbbHLV/pgGcyAcQydoH7OJkie+XD+2mT+QFqG1pbZOa2nqT7sbEROm+FW9lcE2XANFd3T1y+Mgp+fHPXrS4vZXVdRIRHnZ1s/TG7TBfGA8OJXBYtbBgnamnHz/2mlRWnLUDCfZWgDGmJFzWXzq+vIPzQv6uqy1xbLzN+/7tB+498sijm0ce8PXII4/uYHK2hpHRYceOq7HCJKk4kkJqCjN5vQSjR+7E3kxNzzNQyvfuzhZpbqoxCXBl5Vk5e+Y9uXjhsNkdI8VBZTkiKtYYLphoh2Ecj4SuJNIY46wEkxYXn6LlrZH8BavNgzVSClQjkVTAmMGs3Y7k9hnSTUAt37GzBYQd7wjIn5aOynMNAWnV5/xaTFfaavnqhYSSONiH2wMWEilTQV4YWIFMpu5iI0B28rwQ2ZzoM5BKaK/yPmX2R5wsbkT6y7vE9M2KmDiHUG3AwGhADrY5KsY3UtZERP/gPbpuwAHgWdo3VxUQ5OnLewPyl2V+ebPFqQt0M+tyOxPgjn0B1VY++Rui/8b2AqYGSH+RxnZ2Nkuob46kpuUaOHV4HZ+tTTxBA4Qdb89dwTU/vd500/F5o2saZmpkxC+lZZVSdLFMmppbTfILAMaB13QIlemf/eJl+dFPn5cDh4+bF2hoeGREAfqQDA4MifJd9jfr7XZQfWYs5iiIxUdD9vxCc0B29sz70tZSOyGQVV5Q5oWFm3YNpiYcXNbWXDS18+GhgavSe+SRR7OLPODrkUce3bEE08UF84rKM6f2/X3dQuxf7hOTE+kNvJnL4M6EeAe7X6Q9ccrgkh8qyeHhkaam2NxYJW2tteYBGqkNDHJzU7WBYGIPDw70mAMV7IKRMDiS6Mnoshr0vLAIc7ATE5dkZXLhBAdQ3Nvd4Xgh1TY5at83n+gpJJTYorLp0n+2+U6TeA/gi9oz3892BeTFxoC8pUALL870wkyBH2ktTwVqdQMBkyrj1bhfeXDCI0XMnV6Gc7RwVKSzFABjm4unY5xS9flDTBKL8ykkqDMhVKZHAyEGfImrC6C+gjQ/VIuJMXy80wnjxHf69WYRedE/HDoQtgi17lQXhPOhV68++0CB90/r/LKvKWASeJbFzazH7UasKUAuh1JIb5XxMNCTmJRlwJWQQjzHXIKDJeUVdG46YckAxoS7sX1F1zJ/Y/fLemZ/MTXoyBi7ByBGXRaV2qDVuqW5Frl72LVIOSytPw7z0BTxm6OpkZHRSxfxdrmH5LexqVXqG5qktrZRTpw6J+eLSqWpqUXqGpqlurrOpLhQZES4AWaXRjWfktJKe+f4yXMyNDwsKUmJ5hjrni3rZdeOzbJ18zpZumShhCnT1tnZbf1FH0+nDR8Jadn0PXt09vylNrYN9aXSosCXPdndc+FPGT+cCcbGJJmTQZwZ8ntRfPGwdHW02BzxgK9HHs1u8oCvRx55dMcTTBdqbIQYAXDaab8yodjOAlyJ93u9jJnLMPE29rdZ2UtM8sN2NDI8YIAWxg+1upbmaqkoPy1lpSdM/RqmimcwUyOm1jxif1+22Z2oTso2KzNJW3yaDtCbm7/CpM5hCoi7lbF24lXC0PudHG4y00luUbrzAqBg4blmQkhWB/XnAJBLzNj9rX450B4wVVwA4FTVHVvW+GQAUvJWrCtF3WJqw40KIrHbTdC6zmEeTJH3JaIe2r6cKMf7M8AZ1Wc8JFNHfsmg6WRFWwCxgN/CGJx6oUasN8e9bGcUCo5x5gXg7EDKfHWy6yY3H9S3m4cCEqn9URjlszBGULv205GOgHy32i8/rvWbjTPlT1MYeEeSs9ZCHC2MiGgLTZaUnCW5uSskf8EqycwqUNAaZ3tEqAJg1rKjbuwcQvEuewfqyIRSa9V9BXMKPLSz37D++MTpHXsC6xabUhdA07/XM8JaNP8GvzufxP4NC5urV5i2BQ/TkRIVyRVx6YqOipT4uFgF5mHS09snZ85dtFBEh4+cNDXoM+eL5cixM3qdVsA/R5KTE7U90dZOCEaMd3FkVaXgGGnxujXL5fFH9spTn35EPvWJB+X+e7ebZ2jeqatvMntgJMAfJ2CkLrSA8WQc2K/ZJ3sN+LL3+2xc8QPBHpqTu0zWrX/ATEoa6krl7On3dP/u0hw+RgDvkUce3RLygK9HHnk0awimBQYMyQtenysrzhgzi2TH4mXqc2efuj5ymGExiQ9OVPIXrpGEhAwFuF3GGOs+YxIULphfmODyspOmDl1Wgupg2yUJEV5IyWsskzsxOQA3LCxcGVXHDhiJM1Kors5m3Xkdb7M3gwBN9A4AE1vaB9NCpHFQzFvzTD0R0zYupJB9wS63e87XCYleAHgibeYVWGneGU/coo6atTQPBuRAW0DOd49Rf+b3ZKoudUnTkFd2RIisiQuRBQqEURcuU7BOX0DTaTNJqWeCAt7McDE74qsaGvy7XvsTe9zqfqcN45PdCLl91aYg15yG6felsSEmece2+u8q/HK0U+eTVnimEvc7jVirqLoilV26bJts2fYJ2b7rKVmz7j5ZvGSj5OQUSkbWIsnLWylLlm2Vlat3y8KFqxXUxklHR7MdZLGGAUwAJ/JD+ltXV2L7S2rqfFuH7Dc8A1AhRU7SNUrItd7eDhk1QEgvT7+nyUv5FJPeolY8oEwTFBcXI4sLFsjK5Utk7eplsnvHFpPCbli/SjZuWH3FtWXTGgOsufMzzYtzQkKc7j09cv58iZw8dU7Ky6stz8TEeMnPzYYps78hvD0T6mjb1nXyxac/IU8+dr/llZaabIwae2xsTLR5icZRFpLh9s4umaeM3MdB1If9kTBR8fEpFtIoK3ux4307ItqclFmd45IlL3+lbNz8qGzY9LDF921tqZOiCweltOSYOTK7WfuoRx55dPuSB3xnOaG2B3PIJ8yO/QRP/zfYo7uAbI4Erzt/jjhqg5z443Smp7vdbGO5uBep4Bc73esn7SAlpDzYECNBAsRik5uYlGGSoCEtF1s/JLbDQ3zvNsDbo0AVNUhieGJTht0ueybMGR5ikeiQP4zv1eSo85EOKQUSJi6YeqTKtA8GnLZfD1EiUkt4dCSWn8r02bUuPsQ8NKNSTDieaUlTg2TzSC93Xk0FtCh/UDcqpMGbE0LMYzNhiKr7FWwE6zWe3HsA65ZhvRQfoP6Ml+IRvYeq7yX732sQ6s+EIkLtOT0sxBxEAUqJS4zqsNWdK5h+PFF/Ro902PgS2miiOodoQiThpQp8ixSo33TgG/zUbjDgy7gBej9oDci+Jr950UaybVL3YNrZSKwh1lZG5iJZtWaPrFi5yxzVpaXl2lqNjoqzdccBFiqyTtgizBgcs4J4s9uNMTCER2AI8IuqNICW9UaMWGz52QewK0U7g/wwhSBvpL+YQzjegjmcYoZMTsPDwzKoQDegiyV3fpaBzZ3bNxnA3btnm9y7e5vs1r83b1wja/XZ6pVLpXDJQilYlK+A+MpryeIFej/PrhXLFhtYRj152dICWb1qmWxYt1KWFi6UHAW4hDaapwDW3Tvmzp0jcbExkpOTYQCY70iZYdbGEhJnJtG5CyXS0dElqFtf7/5zM4ix4UJNnXHH+Zhz5Zgtb8Hi9VKwZKMsLFhvILittV5OHH9dge8B25dpzMdZf4888ujWkAd8ZzHRWdiaYb/GhYMZ7jFKdzPBpIItLvWDdoo7we5GYl64cwT1z9kwR2BS3dP75uYqaW6sNLtfpDJcPAsJmb4TmvEEYw2TBUUpE42KHSrQMQpGkTKN6BUa9CAKwwtQZn8knEZt9UUpLTlh4Uv8MGq6CRqjrsyxU++JASxpdB8zxhgJNpIN4lAi6QDgA+wpY6ZtYj1AqMTmRYbIvSk++Ua+T1YrAMURFNLLxoGAlPUG1YD1hZkUQdqp0rvlRylIxSnTF7N98pksn6kN4/kZ50uUOyGQ1AvwCJAjHm1pr8jJzoCBPYAsGsdhWjiAfYLXL1OwEoD8RbEhsjbWZ/kOKEgkXx4D4Nk3JmqLew+QjsR5bbzP1tMVafU7f87TjEu1L88o8KUvyXuCLG+IaC91qRkQOdWJirNfKpAwaz9dZX88y4g1gHprvK4RpLubt33CvPdGhEfr2sRBU49Jc5EEckiFYzzWDmsRhiQuLtVsPwFH7prlGeuPtcUFGMaOH1t8ADJA1302d264eRhGrZYyAMjKl1Azva4eaVv7ekVFRZo9LaB3187N8ujDe+TJR++XRx7aYwB4/doVBnTzcrMtHm9SYry2MdakueMv7vM8MyPN8gMAr1pRKFs3r5U9O7fIvbu22j3SzVGgq8xY8ODNIduzxgHd8UQaQiidv1AqjU0tojyZtp+9K5jgFhL9Tn3YB7t72uxAAu/OHBIyFuzPKak5dug5MjIojQ1lcv7sB3Ly2Os2jhxckIdHHnk0+8kDvrOUYKhgcOYr07pcGcjlysilhoWYVAdVvruVYD1gopG6oLrJjGVSweTebeQCmIVRIiuU2V8a7ZOUMGXw9Rn2gHTMnd4tMDNsMrruLewR9rcwrcTORaURhgfAeSPkMK6EInGYZrwx5y1YZcwwTDOXC0gB3L5QZTI1LUx3gzJgF5QBq6m+YJIhmG3ihBJug9lK3hNRQBl1GD2kS2nK2NEWGDgct/AeZU2XkLQSWmejAt2v5PrkKzmh5vTJgKYWj62vsrMGpJBSKgaekeR3KnKBH2U9muaT314QKtuTfJIeESIxuiiTdT5iJwygpY5TFUuTWcfkV9sfkA/a/FLU4zzLjVTA6aJfElyDCE+EN+ptiY76c1WfIz0FBE9UD/dvpMMcFizX9ZSon+NDFlHHcO1PVJ2x9UWF3I0lfLOJPCnPJO76N33zERRz2xFSWg6jduz+rCxfuUMSE9O1HwBkjgkEcbirK87pmjuve0K9rUfAK56BmRvuAVJUVLzFeUWlubOjSbo6Wyx/+pR1TBrs+DE5YP2ZP4F54QqSHcknUmOz+9U1jOO9sY6WXCIdkl7i8O5RMPprX/msfP1rX5D7773HQG58fJwyRx+NCjHOqbALJvwRoHcmewakvJ3U1DbI6299IFVVeFBGVfjjnGHOwQPq6JXmZ+G4js8FHbtm88CP34UTx96Qgx88J8cOv6K/BadMcj+23TPtA4888ujOIw/4zlIC1OHcZFsidno+Ux1EhRF7uHJluiD4v7tlm3fbimRoT3KIfDbLJw9pv6BOiRSkadBhED/W3+1bTJx/gAX2pvjkEe2LbQo4kFZ1jYQoYKDHZkd/wMywNw0PD1hsXBhQbGNhkPDoCnh0HNroPJkEaE6HYKyxJ0Z1EqY5OjbRbHKTkrIkLDzK7IAdZ1eOZBcG29SitU6mDt3Vokx5hTnQwZkOABjVSerm1OvKutEuvDxTHmlx4GMSDwXalyUvUw8gOQLsHkh1VJt36j6RoiDR8JpbnGaB7WqEIqc6BZSAO9RobxT8cgjH2svWfekpXY+f0muDgu9o+HzNG/CZrL8LQ/4Qk/piawxInOyQittcVBuAippym26ESD2x2e3WCR+jvyYxCuqv0S3Wd3M1LU6q0hUPob5MeCAOEwHiSIJJM359cKiGo60MTbsgUvvMOb+4gsA+rdqWqn4HoHMIN1mbbpTIdswwznpC24L1tnT5PbJ6zb2m2gzYZD2VFB+VY0delaLzB6RcQU9dbbEdFtXWFFtcboAtpgOuKQTfuejB8tKT5jCPNQc5e4pj8+uYGnToXAixd1Gb5hlrFyDMQRuhjjram0y7Yyz19Q9IQlysOYz6zCcflt07t8r8nAwF4uEmheVwayJSPsfCCxF+qKm5VQF8h7S0tkuzfm9oajGPzg0Nzfq9WfcWnWha7blz5l6RH23gbz7ddk2HBgYGpbi0Ul58+S358c9ekJOnz1vsXwqZQTYfGWGXjWlJd1ebHVg0N1cbAK6uPCfVVedtrDkExRSG8eWAkn2but/I/u+RRx7dGeQB31lKMJUxysvfi4Oa1BBZnhgiScqEnQ16Qr2bmKGxhDrnF3NC5bcWhMqWtBDJUMa2URlZbN+mYqpnIwH0AS+PZyjwTffJkrgQidMOQLp2sN1x4jRbDgJg7EzaqoxeX0+nOajB46fuC8acOs9hNN24u9dH7IFmZ6b5xMUlS3Z2oanawVzp3mPrDbDqSpWozxzdAGFkYdKqKs+aV+qBgR4FvHNhJcnVpFIT1c3JI1TBb5ykpOaaCicMH5JfVKJp11TEHFiv4/7Z7FA7IItRkGci/3EUpnsHkkwktE1DzkGRu3lMXcLVxN7DO6zFfAXd9+ke9Rt5PlkZH/TITIJgIkIUJWjZ9ENJT8DseQN6f6oyeUY+gFTSM58JIYT6M/nE6b44V/vlWt6l3XpEah0Wx4bIsmgF5ZoxIJx+YL/ggBEam49jXuLY+SYAsoNpLpHeQsqOBJkwT9jc3ughwlRE1h9h9rcVMb6LFq+XjVse1XW3wIBNb2+XAZ7DB1+UI4dektrai+Z8isOvttYGfaZrrqHCtDCQ8CbEpwVzEwNQNfpuaclxkxyOHWfWFiYMmBpwWDU02KvMzDyz82eNszZ5Bwd79XVlE0p8lTWRVSuWyte/9nlTZ06Ijw0+cYj9qV/BMZ6TAbYNjc1SUVkjF0sqLOzQmbNFcuLkWTl3vkRKy6ukrr5R03VYmKHunl7zzsweE65AOjIywsq7UXKAb4V5i/7w4DGrH+GV2NOutd/cCmIMOHwgnjv9jQYAYJiahUdEmXkInr1TUnIkQ+dIStDuG20ADiI98OuRR7ObPOA7SwlpHiqKq2J9prKXpMwb6quEFAHkuVv7x/8zdWsJZhepUmGMMgPa+AplijkIgAEFBNyNwHdLomNPGavzhfiixzv9FvYEHmb2ScAV4Crzp7uCqbnV1BRJRelJYw5hlnAYdXMIe1xsOEeNCYbRKliyQfIWrLYyYLp7ujuMWUS+SvlcpMUpFox5cdEhk0iNapqExHSTIFH/8YwZfzNWMOEwcYBspFmEc3KeTT6ISCjxaIxqbm5kMP7sJHwfEtiFClQJ+UMcXSS/AMCZzhHeYR0u0Tn3pfk++c38UHNEheOnq0jvJSp4TNLfByS2aKwQx3e6QJG60SY+AeuHdV6zBxKmCUdWUVruNYl66YX9Lxoi2EBH6kYBkK7tdx6Tv5sT64ou35TgMynxRDRHUw9oQupyyXlW8JlHMyf3AAi1Zjw4F+qFje3wyJCtobfe+J5UlJ3WtTVkGhTO5XhfV95AEhLSZOXqXZKdU2jAlVEdHhmUkuJj8vZbP5DW5mo70HJ4HJ2rjFdwXZEH39vbm6S9td6kwAAqPi+cPyAH9v9CWlpqLJ07ypTJ/kBYIGx579u7XeLjYuyZS6zdlrYOOXTkpPziuX3yj9/6iXzruz8zKesLL78lL73ylrzx9gcKQI/Ke/sPS2VVrU3G9LQUWbQwV5YWLjInV9mZ6eaF2alnMPNpElJl6jEWMMOwkef69Stl08bVdq9VwTbA3O2Lj4ecGOjEPy9YzF670hxZrVqzW9asvU/WbnxQNmx69JJX57Xr75cVq3ZZPN+MjEXS2FgubW31l8bYI488mp3kAd9ZSoQDgbnbpKBmXbxPYiL1Z8EfYpK8E513L/CFCd6cGCKr4nwSod9RgzzbfXcCXyRWAAgYeQ4DwhQI4IPlROfsk/heSdoobRyMLCf8qCB3dbdKe0ejSUyjomIdmz9zSMVKcVfL9RHMGKp0qEHiAZY4oKlp8y0uLyAYNUnUnQl9AtNIkThgQepLfZAaNTdVmkTC9ULLxql7WrAEyFFb5Bn2wajxdWp7APeuGveEpF2Bqm3fqAJfBcBIdScTCjEfsE+N10nDvEAdHpVn99lMiPSsNw7l2J/Id9LNSOsTrQuT/Qz1YOxj3bTTKdZNA8jHphaJbUPQbrhdwXCGznsky45+9+REnfH+jCpzmv5e5USGmEpzl+aJ6jL9SL+wrkYDIbIyLsRUpCPGd7+m4RABdWmAOKGHXLDs0fURB0gcGhGuBs+9GZkLtT9DFbDWyMWiw3L+7H7p6Wmztcgac9aZ7vm65pJSsqVw6RZZuWq3HTC5GhmEuTl14k2T2LI+ObxasWqnLCpYpwxLhIXCYW/ArAAaUZCNSnVPd5sBKELklOnV1FSlew02+Uxyh1i7lL9x/Srz2gxIRVUa4j62s6/se1f+5u+/J6/q54FDJ+TMuSIpr6g2h1I4sCpYmGdhjbZuWSe7tm+WPTs3y5ZNa2XZsgILYYRzq4hwvDG76syW/ZSE5LayssbA9kuvvi3PvfiGvPP+QSkuqbADuMjIcImMcCTH2AenJidJWkqy5Y1UurenT4ZHaOutn8zsm2jvMPZb7vmELF6ySXLmFxqoJcQU/hNwcMY4MMauSQr7Kj4WLup442kfzR+PPPJo9pIHfGcpMRJIVWDMIrUHATQXe0QOtPmlOOjwBbr1P08fLwF8t7jAV/uFEC13K/CFUaC9eVHMkRDpUwYcZ0BHlRk/p6AGdm52Al+HYFixudNuMEa1paXW7PzYlEyfVp+ghmx/3xDhpMrveHBWpoqwKXiARgU6JjrRmGzUmlHLhOl1pMA6NnoPm8XO9kYLfwQI5n0kWTjl4jl5X6aASbKxWwYgY9tGe2B6JyPGF+DVMBAw21qAbxrquVNQsu4pCQoUkXZiQ9uj1Z3JPKE67E/Y4PIa3pyxLTfwOxFpEzmgSQvHeVSIaSUAXgGY0y2XZMx1nE2xzgG9eIxm/TP3wb3zNBXq15Z4snzpbr3itY8KFbQjAQfkUhdeQfWZwwCSzccuWK80pL7j8gMr8d55rUPjYMCk2bN5rX3UxNpi/Sxbsd3Ab7SuK6iy8oycP/OerQVArruWWWcMCnbxSIhXrd1rcX3nhYULociwAz168CUpLjpieaMeu0TB8abNj5sqNUAWFWhHCuxoVQCoWLuoNOP0qq6mWDo6mvS+82wsOeWLrFm1TNavWWFhg9x1yrPq6nr54OAxef2t/dLb26cALUKy8NCcm21hjnbv2CwP3b9LHrx/pzxw3w671q5eLgsXzJeU5EQFdddWa6YcQhApMyatbZ1SVVUnp85ekPc+OGxg+4WX3pS33vlQjh4/I6VlVdKj9SDPmFjCQDkOsQh9lJmZZuV1dfWYCjQ2xXM4IfoYiMPK+IRU06yZq/vk0GCfeXnGvrpF54DZdCvIbcDOV/d8pPqEnGpuqhGcnnHA4axejzzyaLaSB3xnKcHkwYzhOXRfU0B+UuuX5xsV9CrDB+MH3Y18lgd8L5Pb1gva/pd1bjBHXtLP2eTYajoEw6mbkTGCOIcqKT5iNsCEOYlPSDfVYdLcHHbICUmEOjOSWMISLVq8QRYuWmtxgPEQi5QWKQRlwjCTjk+kEagwd3U1mzomnqkdujxQtIEwSpFRscbE9fa2KyPewZNLjPV4Yh6wc7NXAEIBdOF6MyjIupo0PR6Xsc8lzi6Oo8ia/pm4hKuJdGSP+jFxd1G1B3CP94I8luZoIahlY8LB4Qz2u2Q03TJdoq7sA7yHuvK7LQGb8/QBDqks9u+1KDgZYhWR4w17bbxj/1szEDDbXYA0Ul3qS9uuomA7m7X9ldp+9iHGYYKUHk2DRv0jFqZs5erdkpG1yA6HAKXl5Sel+MJhA7OsDXcN8Cw8PNK8r6/b8IAsWrTOnqELBaB9+40fSHnZqaAGSJxs3f5JWb/xYUlNx5RA11Zfp8XjZq1yOKWsheXrrNnLpgvO/atHVatiRKzcBQpW8xXQuqAcmjdvjizIy5EH7t0ujz1yrzz5+P3ymU89Il/43BPyqScfkl0KfPH6nJaWLJERkZfaNRNCjRmb4eMnzsozz74q3/7uz+R7P3pWPjhwXCqra7XtAwYkAbeA49Nni8xpVkT4PJmfk2lg1yXi/OKZGtCMffFH5Yl6KqIP2FfZQ7HpPnbkFceD85FX5cSxfXL65Nty7ux+KS46bNL8C+cO2PgmJmbI4iUbbX6wZ2KGMtV+6ZFHHt3Z5AHfWUz8tuJEBYkM6ngwioyQC3juRvKA79XEvEDihBpon06Qu7MfHNVHvzLQOIbCPq+ro9nCDcE0o9pIyJJ5c/H+BOMa5FxvgJA4h86ZZww7atDEnExLy5PsnCWSkpJtzDlq2DBj7K38PTzcb0AWZy0ucHZBu0suWNabJn2qVxDPc4cJv5rg73ibOUA2YTr42LIS09keTEAIdBIV3bnh0Sr6Zj5vKBf1YJw7UTZOp4gZPBVFKT+NyjOpsDPGMR2aLTMl3qdpSGjZH2kDAPy07gUdClzRkklEUnuNvDkc0O6XZO2L9HDHQzaHB3igBtQTFmpDvO/qOgYrwP6MlgXA+1rhmjyamJjbrCXWz7IVO8xpEfMf6SsAiBBmSP5YQ8w55Ul0zOZJRuYi2bztCcnNW2HgFkKt+YwCpIsXDpkkkAHBSdLKVbskJ3eZ7gN4W55nKs14a8b2l71ivET32uQAKxiflOQEWb50sUlRIe4DNuNiY3Q/SJGM9FSz20WSGxMdZel4DvPEmib9TIl1XlVTJ2+9e0D++fs/NydVOM0CtAJgR4NmFEir6d+h4WFpbW03sLsgP0eWLS2QmBjH+zXkgOMBc7LV1d2t+5RjtnGriXaxT7Jns/f193fJ4ECfmbRwmIjfAw4q2OP5RN05PXOBzNex7VTA29RUafHVGfiPo/4eeeTRR08e8J3FRGfBiAL2YLz4vBuB3VjygO/V5M0Rh2B0DIyGzjXJQVdXizTUlQo2uEiUAJvscTC5bFqubd+NEPnBoJMXdsXE5M1QRiwhKcPqAaONZIpwSKgxUweAb7cy3X59F5XpMH1+NZMG8xxm9oaVFWeDZTj3JyL3LocfANE8BaApCuYm1VjUFxBQJSjI8wdCTFpMCKGZOrsiKZopVX04nAqxcuO03Em7Vu8jZUU6DLhERZv4wppFsH3TJ5JTV+Y8eRjw1X0AKeyItokqhGumqD9bfSbLnzbrc5xw4fmZ+L0A+k5tGG3BaRjhoK6K6atXqFbgvO4/XPxt7eChRzMiGAmA75LCzaY5wRplbaFuXFN1wYCqY0Lg2Lqmpy+QpSvuMcdH2H4ODw1KR0ejnDz+hpw/s9+0KpD+AiyReubMXypJSZmmCk3eI8NDJi2srr5gEkY7aJohsWYHBodsL0GCmmAxex1GiHJpEyrDXPw9E0KFua9vQNo7OqWltc3UpSPCwzXPy/m0tXVIaVmlnDqtbdDn2Pcqf2T1gpSju/R3pL4LAF+zaqlsWLdKFi/Kv0LiS5qe3l65UFQqjU0t0t3TN+M63wy6VHfb7/BXEPSGH+xP9lRXg8b6N+iFOzom3rRp6nW/x7s+2bh5eeSRR7OLPODr0V1FHvD1aDoEEIU5wgaYkCbVVecsDqij+hgfDFniOr+6GeTYARN6gzwBwTnzC6Vw6VZZVLDemHokFKhWkg5Ay26IpIK6AHIv14VJHHCAb1Dii8TLZWInI0Ag9qnY3uJ4KSU8RLKRwE7WRL0fq2CPsGlIbBsGA2Z7iz3udMmtDuUNaX44+Fkaq2ATHDFRuaTRNYy0OUoLAmBiqwt4vpG16wJg6o6k9nhHQD5sD1ie2B/HUp9r5R+sL+rNeErHDho426V9giR4fExfysSuGXtjpL7uwYHHb18f4bho0ZINZgLgAtGmxnIFNCXSp+sWSSBrGtOFdRsfMs++OJvDGRzSvjOn3tHrbbP1BCAB3ABQXJHRceYtODEx0/YGDsKQ9JYWH7O42ewFMyHWIReAkwspa2pqsgLyVFsDN0KEMKqvb5Sz54rlrbc/lNfeeF9Ky6ulcPEC3bsiLQ1FJCbGm9fnjRtWSXJyor1XU1Nv0l4OZKgF0vHIiHDJz8uRJx7dK5/+xEOyY/smiY2Lsfq7BEhuaWkzp1hVmgdt+jiAr0vWv/bF/jRy+3xsvYeHh0wSzB5fUXbK7ICHdJ/lxbHpPPLIo9lDHvCdpURHwWM5HludC6+m7OUTMaakRW0RiQ8MGIwkjBnX2OQwZjCoMKqoyCIpIT2flMVFXpTDu9dL5EF9UQUcX87YsqgnafmJnc7v1PUCX+rSq32DKjD9RJkcns/0p5333H5mTNw4oJR7reqTlDrSbuuHSfqF8aFfyI8+uVa+5IOUj3zc+jBHeI8/8RDO8z6tM/3Ag+n290REnuPnGlmNn2vjifeu1X7qRxtI6+Z5owTjawzSYL8xuTDGOJuCkUZSgLoccXYVeY4BnzdCIcp4I2lCpTFMcFQF04230gUL18jCRetMAjV//nLJylliIBmG3mn1ZYL5Rzrc1FhhsX2HhwemxYzSf0hS0QBImxdi6rqTDozex94XB04ARhw1me0tj6bZ924yACKhfVK1vFQtdzxQHEtIYKkXatlNWtcOnUs3Kx4u85E5BpjHizRqyEiXE7U+8RM4qhpPtBtAi1Q6I1wkWT+trhO8h0Sd+lf1B6RBy2DtTrYHeTQxAVA4MAqdM0fyF6w24ItpAmHLBvp77ZCINYDUNyk5U7Zs+4QsW3GPgj3saufamuZQ69CB56W5qdrWu7OeIEclOUIBMh6f09Lz9J2g5kV3u3mMvh7gO5YAvc3NbVJaWmkhiYZHFKDrJMNOFhXisaR8jAwoE9WvILW5pV1q6hqkqLhMDhw8biGOfvLMi/LCS2/Iq6+/J+/uPyRHj582iW53d48sLsiXlOQky9clGK/EhDjJzsqQVSuWyK4dm+ShB3bJww/ulkfs2iOPPbLXvm/bsl4WLZhvKs70yVjyj/qlqrpOnnvxdXOShTbK+DS3itiD2ZsjomIkM6vA1NQJJYdXbrzlY5/NvspcWbPuPklNyzPAW1d70QAwe+THVXePPPLooycP+M5SAqAC8lCzWxYTIitiQ8zLKGwvNm3jCWYLhnN9gpMepg0GkAuwwcjyHbu/9DAxG0CctuAIh3ichCVZFKVlaHkRmhnABhCir+iPiBUxLXLLArAQZxNJCeVQBp+Us1jvLdJP2gZDCQAFBFE/ypsK7Fwv8MV+b02cE+8UT604/4HBByTMpH1j+3ml5pVpYxLigFVt+ER50SbGk0+ka9kRThgY+mTJmE/u4WU2W5lzR9rkMPCMxUSg0pUu0cfUZZleSKtwIgTTz3PAT7KOA21fpRd9jkTCnRsTVPeaxDuM7bp4Z16ma31hNJgvlue4TPWWjQ2E5I06jm23zQ/9LNB24KGauRumDeYd5gVEntdTV8iV/kKoPbc01yiDXCWDQ/3mKZawQ4BePEBj/3czmCaYN1faRNmEWEpOyZHMzEXmDTo9Y4GkpM5X4J0wKdPNe6hEN9SVmSMegPtlhn5iYp6A3fH0zPxmrPMimXeTdKCmRYU3Q/ucrga8sqZsvCZ5ZSKiXIArvghYU8Qdz9F5Mdl6hODfE7RedHe1AlS8Pd/IOLtEXSiX+U+4s9LegIF66kXvzdVCIrXNIVN3pUTpbxpzkbXIOqJeV00N/Zs5inr1Od2H6PObAd7vNgLooM7K2gD4EpPbx7pFOqvPahXUREbEyOLCzbJ5y+MKdnJtnRL2q1RB7+kTb0tZ6TEDtKxhl1gLpMO+PzU114AUB0qsJYu1ffGwAevrBb6ALOVJpK2jU8ora8ybM96RG5uaLaQRQLhCL56VllfKmTNFJsk9e75YTpw8Z46pjhw9Lfs/PCpvv3vA4vkCdAHDAFHi67a3dyqYHjbAm5yUIGmpyVauSzBhcXExFgIJ292Vy5fYtSL4uXTJQsnLzTYJcVjY5b4ZSwD3IwqyCcFEPN/xgP1WEfsmbeOwMD9/pRCnd8XqXQpyVxnwZWx7e7vskGR+7nKL5cueiiZPe1uj9Pd1k4uTmUceeTQryQO+s5QGde+O19/iz2b75HcXhso380NlmwI+mEOAHlv72O09TH8Hdyb75L+tmCO/luczIFHW53goRTIJuKTzifV5X6pPfi3XJ1/V6/M5ofLZLJ88pdfj6T7ZlRxicS55D+YZZhFGciYE04l05cE0n3wxxye/quV8Qcv5nJbxmUy99PPJDJ/s1XosjXWYcxhTJH4wq1OVNxPgS/+4fz6QGiL/aWmo/GZeqGxS0EqZhCJBLXQqT7QuuX09tp+/usAnGxVMtgEW+h2p1WRML22ivoBP2v4V7Y8vzw+Vz+v4uv3/Ke2bx3QMdmj+gBUkodQPyepE+TI23P+atun3C0Llq/O1Pto2AMihdu0PTcMcIsbvHxWGyjcWhcp9mneXvliv/daqeVOvSap8Fbn9ic3k/Tp2f7I8VOdaqCxV4IpErX4gYHWdDOxEW/t98gltP3X9orb/C9r+z+n1aW37J7UP7k/xyWrtIw4maAeqt9eaE9MlGGCYXi72OqRDqDqWl57UtgUUhCaaPS6MFwzzzaPLnqC5IOJVYttLXajXRBSijSaMR1XlOQvXNDR8beALkR3rxCS4OiaoO6fo/hylAO7SRJ6AcEyFpPNslyMt5RBjJv3OOuIXpFiBJkCRAyakpWN49CtJ88cJFQd6SEzxMM2ch27CcFs/sF5pA/vZAV0TpzqdNcOBG2tjqv5wn9GXzOlJhknzc+bqh21OWCMP+F4fzdG1gPYDwJe4rawZ1gjSvdaWWlmwaI0CnQckMSnT7iEBbmwsl0MfPi/nzr5va2P8+mCdEw84KSnL7OnRugA8uSYE5WUnzZES6/B6ifU7RxkhwgMpXyMXLpbJh4eOy74335cXX35LnnvhdXnu+X32+dJr78i+N96XN9/+UPYfOGoS3XMXSqSunhjkAwZucX4VHhZm35XJsk+kytjfRkdFmnQ3Pi5W23pzJpryXHL4qBP3l7oPDg0ZmP44iINCpP3ZOYtl09YnZPXavRIZFWcOBNGaycpebNo7g4O9ukf4JCUt1w4R09IXaDuG7GATCT6Ld7J91SOPPLqzyQO+s5SQHuJddGOCz6R18cocDgcBzSkFeeP5NZgtJIYPKdiMUKauXRneD5QRw/6MtKvjQ+QrCja+rNdeAxc+idY858zTnw99OUTLgsGLVw4vR+8jRRwYVcZbQRLqi/zGTvUz4kqIkTYD7H4z3yf3aTkrtZwUzY/54aMsZb655uoFwE7XT0D6+nifzFewB+OI9MfKm6DMmUp83T+pxx5Afbi2ayTE7AqxA0RCRZ7TpSv6mbyGAnJE8yntc/Iaz/QisYXB3qj9/3UFiYC8rVr/glgcjmh6fQEGJkQrzjiEaR9xaJCnfUZfIlVF6lTe5wBhyC2C9lLeLgWzpIsO0zTatpPK3DNPSMcrgMjtST7JUmCDpIs+5lCkROcGbR9X5UnJlTDT/nt1bHdruaggnNT2P1cfkCYFF2NBKvWj/DAdp/tSQuSbC0LlCZ0bO7QuCzSPKG1jqNYNBgWQF6pzASkbkkKkv66Umn5t0HEGiEE3g59BsgCThYol0p/29gapqb4gNZXnjeF27IDjLjHEV6+4G6Fgm9H3nSJfmHhsF7FPJhQSnkynA3whuoj+Z/7Vad/hsGmhjr/Nz0n6D143Vi8cOeHlmcMR98BsOuSmYy8gPnC3DhiHIvE6rpNmovdZx3FaMQ5yWMeu1sBkr8yU6GHmJfsTc5/wQ+yhLYNiKt6xAODpdeuEBLh2D5vwLk2/34w5OjvJMSfg4jvrALJ/9Tt28AkJaZKRVWDrg0MoQG5yao6ZByQkZuhviRMvu7GxQj547xkDr/39PROuDaTFpCXcGMA5ISFD99y5tt7Ly0+ZyQO2vjcCfMcSeweOqZA840kZ78hcQ8FPuxRoWhqt26j+0POO0x/OvjCeuMdzwG9HZ7eCvkELoYSH6InSz4Qc0HtKnvnlqybtRbpM3djvAPI3mv9MiZjLmJ4ULN6o47VW2+2Xwx++IMeOvmqxnAG5gOC+nk65WHRQqirPmtd8HJdh+80hBvs45OyvHnnk0WwjD/jOUlL+yeJdroz1GdAg3Ea7AgsctpyZBPgSl3O7gpEYfa9SQc37rcrcBxw12E9mOpLFpQqkoxVkVCjwKe0SqVLQWI3kU5lcnRYWagRAkhdUU0SSBxCd6ucPRheQjhrxo2lOWVtTfZKkeTDN8PhaomCsuFPL1Kuq2y+NADkF1DDZyVpvgFC2AjwKQpUbBpV8x//uXi/wRa0WSS+qlS0KVpFqndC6mDR1Br+PV/SztrlZyz+sY4I65Vhpj8PGOEwxMUKR6H5aryxtZ0D7+bzW97z2yQUFjWf0KtK/y7QdNXp16TjTtlztT8Yee0kOH5DAw1iPBZaUhyMeDg8ALYDP451+A+Okow/hqahzhq5RVF65D+gl/i/969b1WsTuQF8BtAG+HJDU6NgSZ5oLkEXe5AXQoG6pCsZ3KtBl7gF6aT9z4qLOubNax9MdfjlDP2j7S7v8Uq9zDVtk1KHzdMwKtd7U0ZV+A45cAH4jBEMHUw2zzL6HDS12YkiWAMKDygybN+iRIbP/nTcXb7A3mxGk5ycnimpurpKSi0cNAOOJljpMlxgLQCTAl3mYrPPIVPOnaAKembFrJT5ui3Y2fQ5Nt9kkI38k9YQVwisyqvbxWvZUBAAFH9frfoMGhWmpTLPMa5FbJ+YjJgkA+nKdt6wV+qdby9OlY96mjVeeYbngrWHWtK6nJi2A/WuqPr7biPVlh0xBbQdApqtajJTOP+oALbpsYKDPQhMlJWXYJ2lZowCbqOgE7VdH9Rk7/fPnPjAvzqgqk2b82nTNDJAUrlq9W3LzV5hGB4Tq9Pmz+6Wtrc4Ov2ayrqYi6qDsil54c6adzjV3zHfn0ueahnSkn87ewvOAbn5JiQmyZdMaiY+P1f64volGDOC6hiY5dOSUPPvC6+bUqq+vXxbmzzfvz+HhSMXxpI0X/JvTN9Mh5gjjvrhwk6mzd7Y3yfvv/FQunP/Q1JiR2MfFpZhq89nT7zm+GnT8UlJzJDE5y9JUlJ+yOed0zfX1j0ceeXT7kgd8ZynBkAF8kcwi+UNlEPu7g1MAX+xDdysgQZJKaA8A2ToFe5/LDpVPKuiI1ERNeh9J8Ler/PKDGr+80BCQlxW0XOhxysxSBjRKf+cYqCxlgLFdu6ggCTXkySQZABHq+I18VJhDDbCgZ9utTOBRBTc/qQvId7S871Tr91q/vKhlonYIoMZ+DikzmBfmuEALx34UJhKmm3aOLfJ6gS+SJ1TFAdrke77bAb4GVmfwu35FP+ucb9f+MYnvOOBrwE/zJS19j0ov9tV1ynC/pv39p6V++YdKv/yszq/9zzj45Xm9+MRWEMY/Q+uKJAyJGXbFqJCW9l1uowt8tymwXK7tQ3IFaDip7aJO7ljxiQor3m2xocWZEX1frONKOZON61hyx4GDEVSyAb9Icj9sF3m7hflDissMv2ZroHd7Uoj8/qJQ2aR1hJgTzLe/qwjI35aPavsD8oq2/6VGvzxbH5A39Tv1AqilBYH6yjjH+RLqsAAqQPDNBBYwlDDYOMqBWW5uqpTSkmNmO4jH0LCwSJMmYIN4LbB6M4j6QJRdXXleziiDRzxgyH02HbKU+g81Rq0dx27rdN1wYDMpafoonR9oGSAhRTLK/JhJf5OUiz2jRPcV5u6SaNaDAktLcTUBHvH0nKp7TrG+A1gfv5ZvBtEO9hA+UQVnLzzc7rcDMA6HorVQpNwzIs1rVNtKXGKcaXFY6O4DHmn36JwFPAFCsd2Mi08xMDp3TpgBHeeZA/yQlDJjCWNDTOywiKggaEZy60hH8XB+6sRbcvzoawZ6kYby/ngCUBPqaNHijWYrCpDifWLDcph06uRbFiOWcmeyrj4O4vCSdi5amCf3bF1vwDcy4nI4IpdY61O1hPZ3dveYDfFLL78l3//Rs/LOewclJipK7rv3Hnn04b2ybs1ykyaXlFZI/8CggfNbRUh8cWqVm7fcAG5XV5ucPfOuqaZz+IjtN7a+9AWSXdufw1GDTjIbbtTfq6vPm2dn5WJv+3H1yCOPZk4e8J2ldEPAVxlbpBgwnqgbY+OJ5O+fFXwCtl5WkEEeMGhIEElbP6hMm4IqJGoJCqCSFWjMUyYQKWOtMnRISbA7HsuMwhBTT/IH3D2chlqz5qF5Hlbg9Y9a1g9rAwbEYGRRByR/18sw0h3SYR+LOm5GhIJuBUtIZfUny+zyxjPAdwrwpV8Ab6h90y/p2jYk3wDdb1UGTOKEl2nS2arTi/rTP0h3yxT8cXABE844Ag6PdjhSX7eNpKe8qYCvARa9+kdDJCcyxOxn8VvSqoOJTSX9h6R2fL+NJ4A87UHKix0yTq2o/y8VrO5vddThLQv9h0+ANnPva7lat1jHZpb+/jMF/ADcYgXKvEMb3LZzIZFDTfak4rxy7YMkHS9AGM6XAEWVOkeZi5AmvTS+N4tgqGCYYLaxJevqbJaqirPmBKers0UBWqhjCxwWZUA5+Fbw8+aQy8TjhAvwDQh3AMLMGVD6h3nAWOF4iTHE0Vucru+pqs06YVxQMWcd8v5M1gllcvjBmgBAYweLVoI1YZJysR0H/PKYvY6xpgEzAd0zIdrH+qNfWAsc0uHVOlIXQ5rOc/MkOB3SNvHTyZ6CFgX7mrsP3K3EOmINwVOkpOTIug0PyqYtj1sIIkDo0mXb7Fq+cqcsXkrs3iwDPags45kXcIrKs621iBjLxyV+/XBM1dxYGQxfM3CpPC6kyFxxCq6RHFIujuRQkQVA4wH6wrkPLOYr+d4JKrG0DyJc0tLCRRaPFztgl1CfLrpYJi+89LqUlVdbaKLWtg5paGyRmtp6uahA9813PpQf/fQF+c53n5FXX39XPjx4XFo0zeaNa+Rzn3lMPv0JHZvli817dFpaigwo6O3s6paODmyg2cMdXwWoQjsxgye6GANnrACdMwWe7L3zdJyw405OyZZRHc+iCwdMkhs6B/vnKLPzBQQ31JdKp+7J2IYzvtk5S0xtvbzslGnsUJeZlu+RRx7d/uQB31lKNwJ8cSLEho80FY+5nQoknm0IyI9q/ab+DMAFTJEHv6d8IvFAKsQnIGMZKqnKDwCKkIxQ5liPpbzDbwpeep/IcGw3c9Ai0wfHlIF0JLt+BaUOyAU4Aa60SsbI0j5sN7FdNY+rWg7qrYlawJCmB2yjDlutz8cy3HcK8KUuAFHUmzcn+KxeOL95XkHfuzoGEG3h4h33Ih1jg6S9LDhO9AHv4DyKfnOBAGXwzlTA1+0P+hqJL/MBCTI1YLzpN8bHrfdkBCBP0vbSlvtSQyxGLH3/cwXyrs055VEnHButjw8xJ1aoREOAimc07S/q/WZ3Tjvo9yvar9/JA1VnJNLElSUdqt452ufUH3V/DmyYM5R5s0ER6wbJrgsysRlra1Mmu6nKvvf1dhpj3tXRbDa3eBedMzdMN0UnbujlGXd9BBNO+cNDg8bwXbxwyJh899n1EDWiH/E+jMQce1/sqAGak1XXp+s6SjuX8WGcmVesYdJPp4VuGsplzEb8IeZJnvU9gXDOIX0pQstN1Hk2EghR4OvsOWPn/M0k8mR90C7ax3pzzQnwpwCsINbwpOcN1EmvRrRoWv3ynq5RDnRQdR6/D91NpL/VthbwZD4/b7ksW7FdVijAXViwzhxMEYYI1WW8nKem51o4mrm6frp72qWtpdbWF2sLFdY5c+dJjILfefPCbE06QBVA5TNNjEgtA2kfkkC+4yWdsEWZmQVSsGSTgevcBSsNMAGGsZVHUlxeesK8udt6Y9O5AwjgGRcXK7nzs2X1ykKJirxS4ksMX7xCHz1+Rs6cLZLS8io5e+6inDpTJMdPnpUPDhzT66gcO3FG0zZIS2ubRESEywN7t8uD9+80wEueSJLj42Is7NLFi+VysaScwrWfdH1qemIG8zw2Nlpi9OLTvagfcYOh/v5BU6kmrrAD3Fn7U/c1vySMMxo4aRn5mn+ijRne7YmBDmXPL7TxxvEfYa6w+S5YstHUoJk7pSXHTRXa7x+x8fXII49mF3nAd5YSzN51A1+YVn0XSVmnZvScgt7/WeI3VVEGAGkc6fkN4seMC9ABswaTijdWgBRqfwxZi5b7oTJ1gGIYYQiAg10vgBKPvEh9qRQxM59TwPu9ar+BLcDppbKcV+2Tv7lPXbAnrFZQB7DCVg7nMx9oeahf0+axTCTl3+7Al7EhyyTlnPFSTNnKC8vrTQE5rmXi/Zl2jKvqJaINLiBE6nlS2wZgoX1j+YbpAl/qA4DAyRY2nnj2xvaSQw3mE/1h88DJdkJCaofXX9Sc18Urs6j3Tms5SKKRzLnzAhCRoP3yldxQc6LGXESa9uNav3xX5wRlAoyp10TlcY9nzAvUsLGFZu7j+Zf5wUEL84p+ZLe6Bh91QwRDDBOGF1iAbW9Ph9RUFxkYrao6ZyAYKZITAslnDL/D4F0/Uebw0IC0ttbK0cMvG4Pu3p+4x6ZH9CmHF5hAkA/2rMyDSee+po3W+ZKnY946FJBmvZiD0HRrQTrKZbx6dbICIjFjSNLxnIoSFJRjr874ow3C++TzURFdy/zlQrrN+uGQCuk4hwRIoSfqJuY6a/7ZejRpRk1tmrXE4d7dTEhdAaF5eStkx86nLNYq4NTm9vDgJYmse2G364QZq5aGhjIZGRq09YTXZdYCzo5i9H3WGeuLZ6hLZ+cuCwKeRZKYlKFgOlvSMxfIosXrzfsz0uQM/RvQBnW0N5rmBnbBOEpy1u2dNVgcKBDSaM3KpdqnxP92Zia2vsTebWvrkLfe+dDUlwG9J0+dl9MKfFFtbmxs1f4eMWBLWCPaHhUVIcuXLjYV6vS0FMsLosuGh4fl/IVSqaiqMdXnxIR4yc+bL+vXrpCCRfmSnz9fFuTnXHEtWqD5pKdIRPg8A72MF5JpbJqn09ekYf5wyIjdblp6voLcOOnsaJb29np7njN/mcQnpgtaMByUxCekyVqdYxx6NDVUSEnxEZP8Ij2+08bXI488ujZ5wHeW0vUAXzwx7wGQKTigp1EpfqY+IL9UxgzVWhi1sQB0LHGPPGE28a5cGOOzkB/ki/qfherQZ/yOkBYAgw3nI2k+uSdJmUNlVnuUs0bSi90wEktoOsCEPGkv0l+YRyQn5xSYtmt+zMixWcCc3gkSXwggSjocVNG3jB11RWJpi2JcXSci2s+7JB2ffjrA1+1/8qCdOC+i7+LCNW/NnH7j4AFgPNFYuWXT78xFnHShMo1EnnE+pmW5YZyYX5E695DskQ6HYhyWoA4N6Mf+cbL5NxFRNu1HUgkQxnkaQITy0CSgzvTBdPrx5pCuO2OiA8bAd3QQauisOckpLzthsXZhppEucSGJQB0a5lQ3XLsg97t78Zx0vAsQwDnL++/+RCrLz8hAf2/wvRtvpGWjRIijLl1wzGNUyXUPdzp7PGl6DinQxKCfsT1n3dMFbl7TIcac93CohxkFhxgWWmmKPLBtz9A9hUMTnFAxByhzBsVeN9mc039KdE2jvVKunxwGAsgNAXNpH2Bz/+el2OaThkM7p34z6ZvZRKwNLiSxefkr5R4FvailshYcG3rdHLRzADY685VxCLOwXkhei84fkCOHXpLenk7rRHfOY9uJw7mAvhMVHW+A1yXSzNF1E6HAOFGBECApXUEwtrzYELP+HE2MUAPV2PQe2P9LW7e8eydJA536Kg/Q3aP9NkeWLyuQtLRkCQsyXhAAMzExztZne0eXlJVX6X6ifa0L0NmDLucDAYKVrzLvzVlZ6bJwQa6OEQBVp7i+Ex4RZlLghx/cLU8/9Zh85lOPyGMP3ys7t2+UzZvWyOaNq01Neuy1acMq2bp5rezetcXee+j+nZYuNTlJevv6pa6u8ZIKMnUaT9xnDrEP4rkZqT+aAmgO5C9YLTm5yy0Wc3x8qqA5wLOly++xMe/uapFiBb0lF48YKKbdzCGPPPJodpEHfGcp3RDwVeYSUFOpTOMPapywRjCu0wEdSIUANtjjzddPbExrNB9UbcdKBpkpOINB2rtcQTJ8LE5pflrnlyNaR0sXTHstAqzSHsAyNr0N+umqR9tv1xi6U4Av/YMqKWGESA+AQOrFIQISbRh5xpgKTtVPtN/GbYIEtJfyrgV83VcZW8aT0EqpysT7AiFm240UkD6n79y04ylF+22z9t9DacoQaaGnlT/FXhlgQjsoh0/UkbclhZh9b6z2D16fzc5bxwfwM7Y+1yJ3DjFeSAsJeRWvgJ2+45AEAMc8+SilgWPJZda4AoFRBaU9xkTDmCOR6O5pU8ZdGfXmWsHrLFKlrq5Wx97Mr5NDCSbcuZh0MKE4sRo0r821NUXGtBGTtLjosKnr0VmUez3EHGSOMO4cgjE+/N2qN5DejugC43AL04bJiuB2vD6P0IHjUAwHTszzmfS5Ozc4YKEu4XoD7QGco002GQDjeLJH04D3ODSBrrMrpk3kT33Ze9iPavVy5xkq+PTjoH6e0Pn/rDmkCxigZ3RZix91/W53UqZA8hSgrFq9x+xrkdYODw+YuioOpYp1ftdUnTfHRPX1pSah4/vFokNSWX7aTlVQ9WdisEYGB/sN/LIWUH9GigdgJtYroJa1AfOBHXBkZJxJmsMjoi0N7yM5xPPv2dPvyrkz++07dNk+/86iwQGdkNo3ERERkpmeauDXJZgxVI0TE+NNOovacnR0lILHUbPVRSKM2rETbmnUYgEXLMyVwsULZcXyJTJ/fpb2qSOZ5QJIZ2WmyyIFxPNzsiQzI01SU5IkIT7O3p3sSkiIkxQFutlBMJ2bkynpaamSmpqk9YrT36BQc5pF3GLGaPz+xp/cx8YXwEsoKsIYoRKPinxMTIJzaBJUg2e+NDaUyfmzH9gcazfTENrAPPLII49mG3nAd5YSjOKNAF8cBx1S8PNKI46UxJjMK39eJiZmQKaWhdQOSSX5YmuH515X1ZGMAHKASVRfcUoFOEEqTDrsM3k+nfJcIi2glve4JmMi7wTgS5kw+DDQhKPCIVRCGJIu7ocYuEc6RELSu8SYjvnzmjRd4Avx3ZWaERs3WwEq/Uc9kWxxaEE/BJNfIqQH0NLYENmZ7JMNCj4BANiKP1/vNy0AyuA9gC1S3ofTfRZCi4WP5P4XCpABLm5bx5cxFZGWfkVNG4da1Ju72Phe1DoDipgTt5pg1hw16LnGhOn+ZCGRTBVamfiiCwelsuy0OahCRRrVO0fN04kbDGjGkQ+MOWrN5aUn5eiRly1eZWXFGZN6wLiNZwpnQnQLfYO0nLFGGh+pn7EKKMkWW/9MnZOoPHOwMFVRhEJC8ovdPRoLOuwzGkfmCIcu7A3sTewtqBDj6XwyIn8OUpi3SJsBwcz5G+iSaRNlsA9Rb+rL3lak8431hXM1zDnwSM5hAHvOrTp8uV0J3gGJbkxssmza+risXLXLgAlEzFycSb3z5g/k4IHnTd34wvkDUlJ0xOwxKypO2xrQ3/Yg6L1MJiVW6uholMb6cmlrq5eIyBiTFLM+cFbFhWMspHxICAn7hbdfJMmA6qOHXzH1ZtceFFB1pxIMF6C1sbFFwWWigtFUiYqK1L5wJiAqz9xftWKJrFm1zOxuAZjE57UDgrB5ZqeL6vLaNcvk4Yf2yAN7d8iywkUKkiOv6Jsb2XvGUnh4uALoNFOR3rB+lWYcMJXspuY2W2djy3H2PQ4zwmXdxgdl9bq9BpQ5HBzR/RNtgeGhIenubjW/C02NlVKmcwhp/plT70hTU6XNmZtVd4888uj2Iw/4zlK6IeCrY9HYH5BXFfSeUhCEjdx0wR1AB+dHqPatUYAUDphScIH6Mc6QXMYTBnppjE/uT9XyFNQ1a3mE6TmjQAfnMGMB3c2kO0XiC8E0w6yjEr5U+zJUbwAykJxyofJJX2JXCHON6i4rECKba/12zwj4BtPTPzg9A0DiaRpQBIAE0FC2JrnUZxAAhzwe1HHmIqzQae3rN1scL7jMU7fPAb7MVeyac7WPuhRVowqNkzPXEzOAH7A9rYu0eiFti9E60+9oGTDutBOP4HgdBqB83DR2rGC6+BOQi7QKBq2y8oxJcc+deV9On3rbGDWu0yffdlSlFfi6MYR533ECMybTaRL9xjhwYRONF+9H0n3yeIbPnI09lRVqh1V4Gt+qcxDV99GAMsu6LqZas4BWQkvF6RzDwzMg0Go4gyqSlPnk2O7iIRyziskz4AnOruL0wlb8gs5R9qBbOd5WO/2HdjIPOQQ8jcdx/byV6te3OwE4UUVeumyrLCncbI6r4CfaFNCePfOefLj/lwaA6S3nQMene43u2QpWORACvE5EACHHU7OTrqe7XWqqLphKa1XlObMN5hmhi5AKs97w1oyE98MPfiEnju6zvwHB0J0uBWRvUF5IiLnb0dWt/eY329rxjq5gzGJjoi0uLyrIe3ZtNXC7ft0KUz/+8hc/JU8+fr9sWLdScrIzTDLMQd5M1vP1UKTWE+lxeHiYdGn929o6zRbYBdy0j3nDvEhKztYJ4Lc98vDBF+Xgh8/LiWP75MSJNwzkXjj3oe6pR6Si4oztsWjbINUG+JIHc4dfNPL0yCOPZg95wHeW0o0C3xYFBIBVpHkzUQfltwJgtCCKMEU+CVOGE5W/txTo8Al4gpDAYXNJPNdI/Q4j+3qzYw8HgPuoJCB3CvB1f2s5BCCUUIiCC4BDkvInKVE+KVDQiQ0jzqYWKPO/TPsSKTtghVoDDrj0f2uDC2DH0kyAL8TQ8SerPFfLxMNzpCagD1G/pl+Yd+47qHvSn8laJ7x236PlkCfjjGQfyTXkpif/VbE+2YvXZ+1n7CQB9cTd5SCFMaCNBdp/07pIqxf9zRqgvvQVYJ124nANFe2PQ+J7NcHQO0w9TBySK/ZTmHUYcpgywiEhucLJTrtefHbqhW1an6aB+ScPhwkMduo0iH5nLnDIkh6m6zY+xLxpMw6sz3sSfXaItSzGJ4u0DzmUoB/RROAAi4t1MeWa1Wf0c6rOhT6dz6j3Mt8B2jNZ6yQFlDcNOSHM2GvSdR246+Uq0jLjdZKTrlnnUru+h4239dAMyr0RohjmOG3lEBHNF/p6Ig2Ju5VQ5cfB1Np190tm1mIJj4iyQ5yLRYcVhL5nzuAAIq73c1sjgF+954AUxvPK3gTwcgBELN5ly7dLcnKWDI8MmXp0e2u9dHW3mpYFUmBMC6qri6S66rypTFeUnbLvbW0NCoyHxqyr2UEjCvS7unosZFFnpxPjGyku0lyXlG1yvDAnJUh+Xo5kpKeY2vLyZYtl2dICSUqMNyCKzbAzHsEXp0HKu0lPT5+0d3RKfX2TVNXUS2V1rdTUNkhNnXNV1dRJS2u7pXUcXDmSWOoZpn/39PbKufMl0t3dY8/GkjsvGNsKHU8k90j8W1qqzaFVu97HqzP7KR6fGWMcnWFbHhERY/suXp2RFrOvkt+dfujhkUceOeQB31lKNwp8OxQQuI5ZTOI7zR81GGjs/gAZG4PAt0FB0RsKdsYC32RlsFdomm3KVIdrmpo+kXda/AaiADozYYZnQncM8HU+DLwiJTrfg1dbBRn6IEzrSTeiPlqogHebghNsYgkBlK59T30AvFQLhhuGJNjtV9BMga+bT9ewgp9IXYf6TqRmwEEFqsMckgBW3T6kDkjaAOWPpvlkoaZH+k8IowM6DwECLrPEh2ITkzDuTHa8RsO0MkaFCl6RcDNurrR7Jhc2w3iSxsMw64Cy8D6O+inj/1HNtRsll9lGAuE4r3IcWBGiBTVQLr5zjzQO8zmzxjCevIEpA2GAduhc+GJOqPxark92pPpsHadqn6HKbPOcF7iUeAcPy1zT7cNwnbNs9cwTvMTjvGwm/e/OQYAj9u784qyI9dleNyFpYvAKatFIpzlIKtN56i6wGRR9w8RaYr2xB92uc+7jIEAF8xs7zDUKfOMTUu0e0tjjx16TkuJjl4DH+PnN3+41nkiPkyocGN17/1ckO6fQbHxNLXpk2KSCSJHx/oyTuerKcwaQUHelbIg15kgyZ8+A0Rb2iqGhYamta5Sjx06b4yiYMCS3oXMcHwLj+xUJMPa3qEZfD+Hlubu7Vxoamy1W8PmLpRYq6eDhE/LBgSOy/8OjcuT4aa3PGasT9wmxBJOIfe/YcufNmyuDA0Pyzv6D5ohrnjKRLjn19imwbzGnZJiEcA+naRER0ebMDNvxyCjHppt7eHa+974vyYpVOyUyOtYOTUiPDTDfAcHMQY888ujOJw/4zlK6UeDrAjKYxJkAX6R8AF+cW7kS34mAL95ZF2u9tijwJU29psGJFiqtMMVjAdfNpDsF+LoE30GX8exUlyMt5YAA0OAPOAAxnLWjbUGdNz/COXC4LyXEJHYw+4BZgKkrgXVpxsBXL+qCBgBgCFVrbCjnaiKkWId1bgHU3TYATvD6i23vdgWfSN2IU/pio9/6j7q42fPJRT+jQktbsN80tXntL1RacZp2vReScTyHY/KH2m2/9uc7rY6naNrp1uNuIsYSdVu8uHNo8vsFofLZLCd8FlLcK4jEN4lYQ0hpCUHWovMS8Ms8m+4Y2Hjp1THkzGlCHJEfZhWT1ZP8mQOsVeYqKu4csI1fbx7dWnLABPFlUyQ3b7ksLtwYdGg1ZFLZ06felfraYjvYAbxMh/S33tKnpM6XdRsfks3bnlTAlq7AKU6UGZA6zQ/VZdJxuOYCaufTBX1Xg+zZSLSRNVRX3yjHjp+RDw8eNynw3DlzJD4+VuZof92MflC+zKS5739wRL793WfkO997Rn7+3KuyX/8mbjCS25LSSimrqJJS/Swpcz7nzZkrSwryTeKMDbFL2CK3tLXLa/velTazP74MfMcSY4zENiwsylSf8eo8P3epLCpYJ8tX7JAVq3db6CouvD0DdJOSs6SgYIOsXnOvFC7bJhEKjgHPOFhz5om3aXjk0Z1MHvCdpXQ7A1+yws4OMLNVgS+qzkiYAZI1ypDOVAo0E7pe4EsfAshg2mGcAW4AxJkCX/KfqJ8nBb7BT8YTR0ww7PX6DmqbgDbsFk93iBRr/ZsUSJA/asGJ0T6zwyUWM1JZACmAFWbfBbMzBb4u2dzScUXiDEgi7i51x2aXOcYc4F0tzrzvfjLD6W/qgMo7KvTjVYwphvqgmrw5wQk7hAdc+uWVhoDs13eoF1oI13XpvMdb+NG2gKk4f6jf8ayLBHCCJs56Ygwh7GRRa/6MAt57U3Sf0Llj4xJ8fhXRWRNdMyDd8yVBJx5xbtlbiOPsFjfdrEg3rPODQ7JunXPp4TrvOdiYYi1y6BGvC4R17zrJsv1ohvX36OYS2DcuLlkysxdL3oKVEhYeabF4uzqapajooHk3xwHcdAkwjZQWdekFi9ZKweINprI6L8xR4yVsGM6NMCFwpbkO0HUB8N0Bbsa2s7evzxxeIQEG8ObOz5K83KxLjNm1iD7v6OhSAN1kUnVUoMcSY4x6tfKDCqpDJT4hzjw8JycnmjMtYgDnZKdLVkaagdwVyxbLhnWr5J6t62Xt6uWSlp5yBbgdHBpWZrFGXnvjfS13IuDraBEAdlet2WOq7kuWbrG5wBzLVQCclVNoIaySkjMtTjRhmWiH/vLZwQhq8K0tNdLUVCWtzTXS040zLQ/4euTRnU4e8J2ldDsDX8AU6XB0RLgewtYQ4qNMGeCyXgd8Tbe8mdL1Al/UbVGZBfjCMOOc57gCMfpmLIC7FgH4AXe7k30SPaafJwO+ELfoM8rhfcYO4Iv6M+q6b2rfOnk4drZ4fobF02GQdAWei/RixPHCC+B0y7he4OveQipIiKBYLQzGpqibejnt4D3CMaG6jBSRsaaNP60LmCOssXbcbn76qgJlMbVkJHgA9f1tIn9UNCrfr/bLW9pOHKBd77UveNFfh3QdMHYTtW+2E/OHZmMP/kCqTz6fo6A33SfzGHC2cBJMQjxm3nAowSfrGJpRP+o7jD2aD6i7V+j+wFgAZGeSDwdOZgqg76PZwB6Hqr/il4lJy4rSNgOQW3SyMVexIafZM6m+RzebAhITm2ggJGf+UmUGIhQkDUlfb6eUlR6XttY6ZRrGA5trkA4o3pnjE9LNUdbcueFmFgCwGRkekBYFNG2tqNHqD9RdTgA5JLvKkBlgXb1yqV6FBnyVZQqmupqU1zInWUhckc6ePnNBjh0/K3PnzZGM9LQr3kWyjqoyIYrwzrx3zzbZvm2DrNJyKGvtmuWyaf1qfbZSdtyzUR56YKc88dh9smXTWgPF44FtfUOTSYo/OHBMenp6dXzHjKOB14DZ6hLK6P6HviaFCnpT0+ZLpN4L0/nFIcfwyKB5xcfWtyXoGBC15r7+Ljlz6l05fnSfOVZrqCsx0Ov6UPDII4/ubLoTgO/kO69HdywhqcFrbxcIXb/juAnpIaGUYKpvJzJGXy8Yc5hnnCPhnAvmXf+cEUXobOZAQvHzdROvUjZ5IDWjPoBEvCV/r8Yv/+rMiPwfZ0fMjrZfGftEreu9CrTNGZWmhWZab5fcsh3g7dhpItpNmstBhyNhBsACiJDor4hzQK9f+w578dOd/kkPUngH0Nw06ISeiVVeJjtCJCPMUXl2w+rcjAtQfjeCXgj1ZtSD8bL9q/N9slHHzbbyiSYFfcQOrH3GZ6euWWy5T+g4nu7y2+ELh0cmQR6TbjpIEr54V3KIfCNP54jWh/GfqApTkSvhJTzQj3Tu1w8oy0smk5Wvz1DtxjM1/gWobvC2Rx8jhfDfJVDh2POaLfs8BawzBL2Wj/IiA/29Ult9QUqLj5qzIghwl5KaqyAs3kCORw5hf0vs3t07t8gTj+41cEpfTUbK1Mn5olL57g9/Kb//h/9Ffuv3/r38xz/+X/KzX7ws5y6UmASZQ4apKCE+1mIA4zV6+7aNJt3drqCXsvPmZ13ladolmMhTZy7IO+8eFEItja8npVI2qu3x8WmmLdDYWCGHPnxenvnpf5Pv/NO/lX/4u38t//A3/0q+/b//T/nut/+dPPPj/1eOHXlViKuOz4S6motSUX7KDl3QDiC81eX56ZFHHnn00VKQtfFoNhA/HVwAG6QtxUiUh8XCnAB8s8MdSaL9ePHCNIm0eHslVArgCYmiq855veT+zJlKpeZH/jDnEYqYAJNIVKf7Uwh4HtQ8kHLhIXc6ABQsMhkYoFyAGyDUBeBIvxoVhJQoIEWi+Uqj30AKKwhbXOIAY3MLXYMnmZLIgb7AuRDS4ToFG4DUVbEhkqXjx3Pa67YVoF+tAJlYqtgaM/YTgU7uoc59XtMxjj7NM1PzIx/HW/WVbZ7uxTxg/MbOCfLR/+8qcucSTqywrUe9mbjJPuZisF8uEZ2j84YDizMdAflptV/+v4uj8j9K/PJXZX753xV++Xu9/rbcL39eOip/os/+rNgvz2g61O4p6wpdnUkoVeclmhSESloc7ayR8VWZivhxoAjm1f62gPy4NiDVfZrDZOXqIw5d8PqNHfwDaSGmRcF89ujjohAFFv1Bu9tRAy1IYgEuiYkZEhOTZPecg/XpE67PWhW4ELaov6/L8ka12ZwaRcYKsV49cmhgcEgSEmJl947NsrRw0VWqyi4RP/fd9w/Jn/3lt+Uv/vo78ovnXpUPDh6T8xdKpay8SoqKy6W8okaaW9q0v68cr6bmVqmoqpWOzm77GyCJJJfQRJER4eZBmk/+ngh0Mwcq9f2f/vxl+fkvX5WTpy/I4NCQzpXgj+k4Yg7NC4swJ1XEQq+2Q5BjBmgJaVVTUyS1etXXlpjdN1Le997+sbz5+j9b2r6+bpuTvb2dMjjQ5x2UeOSRR7eMPOA7CwngBcg50i4GnGCS8yJCTDUboAMZ8zwN4ueVNwBHxGlFzRpJIR6FbwYBlnoVyZk6pn4HtGLfipQa9eNrVZN2UD9UibFf3aIX0ktoKgBKEtQ5WQDXKoP8YejJF/tbGHmcTVUBAvR/8sERVtxcLJiund+1iDoBTg93+E09HfXShVFOmCMOBUylW8dimY4FhHT4rPI7SPonI+rfrGAaFXKkvhDqq6g+k+9UfTURkZzLmRdO/VL0OxLfu5HoC8ZlXbwCvlQHcJqa/gT8HH3dpWCSOMp44f4LA7d++ctSv3xXwe0zdQqGFWT+sMYv/6gA+L8r6P1jBb9/qaD4uQYnRnMHkuCpsEpwPAnLBQgndBKaFMyYqV6biJg7zPUfa31Q/28Pzp/JCLCPx+/PabmLdJ6iATDd/cajm0cI0QBAgAy88CJZGx0DUPHEnJG5yNRmZ7b+8Vwcavmi1mzhvkYcVVUXEKFSTbprSSbvBsKZFSrFa1Yvk4T4uODdy4R9blNzi+w/cFS+98NfKvD9J/n+j56V4yfOmdQ1MtIBrgMDA1JdUy8VlbUyPKw/EGMIG+CLCozx1nzm7EVpViDc3dNrcXhRmyam8OWL2Msjmt+gdCpQrqtrlCNHT8mr+96R73zv5/L6W/vNOzTpnJjl4ylEhoYHbU411JcpsC2RluYac1IFYUceHR1voa4SkzIlSa+h4QGpqDgtZxUAEz4uPDxK4uJSJVPnX1p6njm+cuahN1888sijj5ZgU92dzT49G99rE2ANSdtt6dxK8+KC38aRFWkXa9kw4UijAG1ILGnDdMpFmhep5Xw60yffyA+VX8lxQtd0633UMGkrv1WUSRkzsfGFqAdejAHkAOtIrePQaIgcaPebpAnmnrwnI8AeoHdPcoh8OitUVivwMNKPNn0fkDDWxpf6IpiNVqAKuOZvpLnTlVICGgA4jDltxaZYeQkFqagaKyDReUCepKO8mdr4Qu7tnhGnX1bEOiFvcLxFn8zRlx9UcAW4QGL+apPj1Ar7aGii/uIeUlmuFXEhkqOAKFrHiDjAxPw9rePk0iTVuoJsrunn57J98vU8nzySHioxmh8OrdA2cOfE3UCMNXM7Q+fEN/J9sjcFsDdB44O3CDv1AwWRf6pA94ACySb9m+TMF52Wto44TOHib+Yb+TO+qNy/2xIwjQAOLFBTD2EXvzx8V5C+Zs7M5upgsJbLFcAy3ylrukTd2Htw3tasdSAv4oRPaqKoacO0woQ5ou7Mh4o+p10zKNajGyZHxRmJL553iaOKNNZVb46KTtBxHTXJnKuuPCOVU13kkZFx5uQKB0aoUFNWZfkZBVMlQSkee93dOeouiMvKTJetm9fKru2bJC425or+IE1zU4sB3R//7AU5dOSkgdqwMMKoOV6wxxIAOCEuRhYvXmB2vS6RvqKyRv7ib78rL73ylqkrY587MDgoI5ofALi3t8/UpHu6e01qfPZcsbz2xnvyT//8U/nBT56Tt989KA1aFxfwTjRu3OMaHhowp1QXzn0gRRcOaBuqFEwP2zMOPZgPyanzJSurwOYdDrBWrNpldsE9XW06b2LMMdbDj39TlizdrLMkYOGRBgZ6tWw2NI888uhOJM+51SylOwL46neAL5JI3kmL0Hrq90hlSPkphXHGlhSieHtPP6k75ZgkVt/HqzBS1M9nh1oM2AzNhzTntJ1IGt13eB8mdyzwxbsrjDp9wux160V6XuRd7pvzHC1nZaxPosN0UmoC6k74JZzzUF+Yb9LzLvVDpRcGHukznnOJj4p0iftINOM1T4ACgJR+doEvQBHgjlTu8XSf2cqSjv4zADymrPFEudj7IpXeov2P87BMfb9H33+j2W8SPJO66sukpbzrAb72vn7QB9RvkY43jr8ALkMBx3MuErw8bW+d9s/zDX7Lk3d4d6JsuUffa5bah6g3h0ge+eqcAEgz3hUKiugn0k7UB5rkUh+gfr0zyXGuRV1wfERIKA468MwN0ca7gZhztH+3Al7mVIaOmTPJxxB9ofdq+gPyfQW9zzc46un0JUkBtvSXXcHkdo25h0YEc4J5BJhkffj1CXM9airHvDqp4zQNYBT1fOY7eU06/yYg6sj8odxQfZF5yX5impA8HE+at2lvaL+wJjiw4VCEeUZbPbp1hOMg1Fsdu8xUiY5RwOv3S3h4pDIIDnNAOJmenjaT2AJerk0BezcpKcucGxEyCRCHQ6Pi4iNSU3Xe8pleXrOT6A/an5yUIMuXLZaN61cZWB3bJ52dXXLs5DlTMT6un319Awb8ALxX9F2wLwGyjCVemRMT4y6lgcnr7OqWU6fOS1FJualGE0YJm+BjJ87KgUMnTKJMPN8P9LLPg8cspu+5C8VSX99kQNmt8xVlT0AcahCnFyCbv2C1FBRuUt5xuyxbsV2WLt8mhcu2yOLCzRbnGeBLqKPMzIWmWt/cXKXgfshxupaRr2C3z8JqNTVWytDQoAd8PfLoDiYP+M5Suu2Br6blsBlHSIAlnNQsivJJlIKvTH0/R8Frh5bbpxkCVsmXdzWpEfcAainKTAN6YeapOzFtu5XxBcwiNcZTtDGxwfoj0UEK6QJfGGwkTIAhACftRF14IhVjylwbH2LSX5xKYZcMCKvFwZO+Z/Vzvl56TmghQO8nM0NklwLMMi3rpNZtyO/kA5BFJXmsxBeJN/bOTylgQwWUceEeF3nTV4wvl6244KV/Wvtw3sOYP6F9gppwpN7DlvqVJr+OveZBJko3Any5zfgBGFAlRl2V0EUAF9RGE3VcVsUpANYMAPavKegu6b22RM19hpMixmeRVj4umD9AmMMQ5gxtNc/C+jm2D3ifvqdOONtC2ntPMGQWhxwvN/pNcgwQdOfh3UD01UodD+bU8hifxUi+ahPQzqDf324JyN9V+OVCtzM/GLPpAlDS2drRT2L0ntG+7tN5zZoCeOPcbUJ+VetCHF4ksB2KeDGD4JrJGFlavVhHtHeOVoJwTeQ5KemjOJ2ruvXYnKjUtYzGwd00N24PwoZX1+VQvyQmZUh8QpqOgaOWTFiiuPgU6e5qVeDToSB5WNNynKLEQE1IAfGPjhrYnZ+3XBYt3iDR0QmmSo3UrrjoiDTUlxpAu5tH2gWR8XGxsnhRvqxbs0LB4pXAt76hWT5QQPrWOx9KU0ub2eGOfe4Sd7jf3d1rn6tXLbWQRdjsXqYQUeZPSssrpbi00rwzFxWVmb0ucYS5jp7QTwXCp/ReSWmFSX6VbzNGEe/NVwHuSYg5kpqeJ7v2fEFWrNopBUs2GgBGfT49Y4HOsyxTp7dQWZodcw9P4p0dTVJbV2xq0n29XXYPG+DammJtG7bLo1q+bhgeeeTRHUke8J2ldLsDX4hPGGQkLUjgAEw4YYrR3yGY1Y36/opYn5UNMwtIBWjxNwztjmSffC3XJ08ruNmkaSO0rBFlWgFuf1rit/it1MctD6DGZNqkgIh8sYVF2oxDHcITUQYq0wC4WL2P1BFgyvumgqtloz5JOBQYeYAY9SWGKFIm1EMB8QBkVKLvT/PJ7+T7TL0ZVe5WRWx/q4CCED0AaKS65A8Qvqj9jAoyIIOxI5zPUi2LuqQoeF6lYGV7kpat33mH8pB2G/jVC9AOwMdZEIcAX5nvk106lvFat1bt35ca/PJ+q46Ffqf/6BLGgu/XJfGFyCeYBpVsQHaC5oHkF2kbfQOQ+kW932LmTmceuWNFf7dpf1GfZdp22pGh+WKXSr8zX2gLfeHsPg5wAfQyj39lfqh81TwWO2GjynoCZptKHGFiIdNX16jKrCDtFmsnkk3GGW/GSNAnGtdhXSDPNwbkHyr9prLOu9cr+eQ1Dmh4HzBZq3sAYBS1eEwFrtqAgsT4YRvOWijWMWNMx67h6RBriL2isi8gGcwbnYeYDUw14BxCceGlHMCN1Pp62+7RzAkwA6DFgy6qzqihYlMJwOEiNE1qWq55eq6vKZGRkSFnbk8yMdjrCVczP3e5rFy9R9LT882us7e3Qy5eOChVlWekp6tdfAqs72ZygS92vUsKFijwXS7R44BvU1OLqSWjdozE1TksmJwMpM6bK4kJcaZCDfi9RJotNsEnTp2Tquo6iQgPDwJaR4KM+rJPyyamLn+HalmEWoJRnGysJyNU403NfeEafX+uOalqa62VmurzUl5+SkqKj8mJY/vk6JGX5djhV+Xgh8/J4YMvyulT75hdMHF8uzqbDfTW15XawQttm2k9PPLIo9uLPOA7S+lOAL4uodKIVKhRnwM+kb6gnhup+eQoCAZoIq1Cbfc+rd+DCijvT/XJTv2bMtK13nO0ra0Ksl5Sxv0HtY5KL8wr0ieIImkzMxQG17wcB9+L1Yu236P5Edd0T4oDOAe1MUgpIRgp6j7ox2ZRTLWXmQlAJ4QPf29N1Prp+4SJeTBN+1KB+Tr6QOtwQuvzbQVeLzX6rQ6oZCPVBjCGK4fdqHVv1fFBqgvRJwBWVC9R2c3S/JO1zrl6URbgnVjASJN36if1flQBL+Xu1e9rkWgDevtEXtUyf1IXMDVh5oULem4U+LqPOIygjRsUzANKAVkcKvD8XLfIT3Q8ABRjy74W0Q0OwA9YH0RrH+XomMRqn+VqfwOgCMPD4QeSdPqCvn9I++AR+kDHcKG2SfkpOdgasDrs0zkIENdsp12PO51YjwC4Au0L+miH9pWtCb1/ifQ5Y3O6S+RFXT/YYrtjdSPdxLtcHAYxhpgtkGeSzrN4HcOJiOeA1Kgg6gT8Mg9mUhfSUX8OTwDQrK/FumbAvpNlggAnRtOx1jiIK9d14+5T0y3XoxslXZujI9Lf121StZTUHPPIGzpnro6/7mcKfmNiEkz9FODb29cZTBvcNPV93nNDz8zPXaagd7csKdwk4RHR9ry1pVaOHX1VGhrKLQ9Pcsc8D1FQ2C/JyQlm5xsbE22g0yWeAVKPHDstre0dEhZk1iYj8hsdwRlWq8TGRsv8nEwD0xDvNjS2yIcHj0lFRY3Z/SofJ3Fx0bJu7Ur5xGP3y6eefFAefnCX3Lt7myxamKtjHyKtbR3m6GoOP9jTJhyX+Q2wVlWeldKSY1Jy8YgU61VWekKqKs6a7XhTY4WFLepsb7KDkcHBfjsQcOcj8wnbYPKibR555NGdTR7wnaUE4wfwRQq3MjZEEpTRhIE82BYwNWC29bEEAAJQ3a9AKlLBS/egA35KFSzNFPgCLAtjfKaCPEe5zZYBkdebHEdQEwFf8kZ9tUYBMuAXm8IoOF3NLEw/sxTkFCioWpUYImsVMK7WfJdomzIVBDE5OvSd0m7Hoc7P6vzyugIcykHiNLYo2swMNcCnz5C4wuzGACYVWK/U/JdpOYAqvWXMLx6GeY/0vGseqLUB2PvCu2OPHKeJF2p9eH8NatRaP/oyTp81aHq8zD7b4IAv2ogjn4XKB2Rr+fHahvn6PgcMAFMYdZrOAQDOdnDqxLihIgp/h4R6oea9nL7Qa4Nem7XOG5O0bO2bpdqOVE1DH1YqaNjXFDAwQ0xfACrSMJdc4MuBwmp9D8lot5Z/QucH6teME3WZikhD/egfJNRI19Bs4z6HJzhGekGBN3NIu2PaIIJyAf9I7lADBzwBqPFFg8SyQMtarW3mAABP2aivb9L2r6XvAbxaEmN1SseP+K4416rS/rSxnG4lZgHZOtD2MsbYOS/QuXMV6dihPfBK0AFZtfYT43mzuom8ONDBQRYHK6wZbN05LJmwEL2HWnS8rhNMA5DuM3evNRfHks01vap0vdEH5MeBnKl4T0SahrVh9vTaF6jFM2d5dyblenT9BKgAcHV2Npv3XbzuRkXH6X4SZc99vjmOzWV6vqWFQvUeYYn0R97uhYVHmUpzenqerF67V5YUbpbklBx7Rr6V5afl1Mm3TJoH6HXzuVvJbX+bAlrUnTdtWG32vqgUXyJdAz09fXLyzAVpbW3XG0jhL787lhzAqOt9aFiqa+t1v9aFq7eIE9ze3inng/a8qDQ3t7Qa8weYLVyyUD79iYfks59+VPbs2iJr1yyXDetWSl5utkmBsQVGhZr8pztm2OEODw+YSnttdZHU15VYeCsOPHCehmfv6JhEi/WLej3endEy4JlysJpDwPJwL++QxCOPZgd5wHeWEmqFSN0AvnjcRcLSpwwkAOjUFMAXqVlEEPgCfnA0cz0SX2xUASOhAF9lIl9vnhz4QjCXMMgAPuK4vqnpYT7JL07bEakv2c8OFQ9OvU7ND2/MP6/3m00iDpQAqy7TO74Y7lEOkifUXQFTSVpXgLqR5h3Q8psVMCExRlWa/CCX+QWMAVLxxIw9KxKieP20x9RN89TffIsliq3k32i9kEDTl7TdVWUGAACwFyijDa9wUPOj3eZxWf+mL2gHfc94ITEvDapj6/BIhDbm0rl7sG6U3TcUMLXtlxXs/nmZX0GvX99zQCz5jSXqw7giNUWiznwx4NvpeNV2++ta5OaDAzAk5ynaJuis9uEb2gcntG2uKvZMiLK5UHc9r214W/sAu1OANloBzAkD8lzkrfXo1/6p0vEBxH270rFVxaEV71D+dNozm4ixQfX+4TQOonzmCG4iwh4XlXS0QQCZjP3N7Cq371F5BgSjXYDaPhohV21GSvCYsTqfMCPg8IfY1KyJ6yFMEIgjjeYLBzNTEYdl8Von+gwtDQ6QZjpvPboRAmz4ZGiwTxrryw3EJiSmSZiCFJ4h0QUAp2csMqdF8/NWmBRYf9xNHTYre4msXnOvbN76hCwqWK9AOckkdbqbWQzXkyfelMaGCgM/noOiy6T8kSQlxEvu/CzJzr4soYXcWLuNTS0meW1TADuZR2WAqXKC9p0QSdgHv7f/sDzzy1fkBz953uL+7v/wiLQogGbMGOsFCm4f2LtDPvOpRyQtNdnydgkwnpWRbtLe9o5OaWpqtXInKnsiIh1qziGaJ+GJUJffvOUJ2bXn87L1nidl05bHZcOmR2Tt+gdk+crtdkgyMjxkKs4DA/02pzzyyKPZRXcC8GWHc3c5+3zqqadCmpqaQnp6ekI0IwPAAwMDvrS0NP72KQD2aUG+4eFhn2YcqgWEKiAGAIdq2jktPZFlltssJhhe7FCRrDghRcRUfwFXALfxvCbMHeq/2J7iHKldmcULCjbqlGGcCfNnQFXLmq9M7RJlNKkDKs4AxXYFZcyQqbKi3lz8rmWE4RHZYX6REgGu3HdJAwONIxwAMp5oATc8HyvVnIgAYdQLFeoFxHZV4Ou+4qhIEoqFUEf6qUz32DrznUPsMH0fdW7yoL3UzX3OoUOP5uGoTNJuJ1+YaYgPbIk5kEDdGT6BvsYmkTHSP69oJ+/yDo68GCNUqxkjJGbwCC4PQFpAYqf2Cd50kZahQg5N1CeMFe9TD1S7kagCrHGEVaTzhHzdekxFlEtdqFtBtCNdox/oP2L8MjZuWddDvMuBA03AaRVzAgBDH9CnzE19bOloP31YPxiwchk/ymV8rrf8O5XcPqHP/q/FofJIuhMn9wrSPmE+49ztP5wftXXq9vVHQaxZ7MDX6z7z2wscG2wDv0yYscRYaT04+Hm2zi8/1QsNFNbWtdb3WHL7gDKfzPBZyDO0I+wB13gKzpGL2h9/W+6Xt1scLY2ZlOnR9RCDgX2nzyRxAFy8L2dmFpgHXsLMpGfkK6MQeQm0AtYGFSB3d7WY0yG+o9IcG5sssTGJMndehNkE46Co+OJhOXn8DSm5eFQBTY+BYU+Cd5mQyKYkJ8nWLevkG1/7vGxYvyr4xCFCDeFZ+a13Dsir+941787d3T0mGeb3S/krU1tekD9fcnOzJCMtRccgxkIbhYUh1Z2jn2EKJH3SryD23Plic15FzF+cYD2loPdXPv+khGua8UToJFSjiR8McCYvAPN0CCDOWOMlPDdvpaxZu1c/V9iBCGrMzCU+mQvYgA8N9ptk+Mihl6S05Lg5uvI0AzzyaHZRWtzgf9IPuONhXdv2Of7S+/ape8gV9/RvS6+/P5c+uaf70qjug6Ph4eEjup+OKtYcVezp133P39nZGeCzra3Nr8/9iksDERERAcWqxoW88847Lkdif0PsOO6uY58e8L020VHwkjCagAHAieIaA2ymYjgBAQgBj7wHmCAdwMLt/OkSZZEXkiNGEdABqJoueIZ4DyYXJhzgB/Pq3ofIios8YUopYyb500bq6PYN+bqv0z1Il+YG856IqA99S914H3LzsEv/oU4uMOOeS6TjfSTOtA/CsRdpJwNnJKMs+sTtj+Crlz55lYs83LpPp0+oB23R/y094z7ZHJmMqAP96fYJRB1oE9fNILJ159bYPuCCaCqXC3TdeXG3Ev3DeGZFiPyHwlCzj79qLPQ5as5oJPyH8yNyHk/Omuaj7DbmG4cWX8jxyScVjOJ9e8LyuKlXZQ+2x34FoqN2mMTtmRxiMGdIn6Y8NV6tf3V+qKTrd+Od3cnjEvnqvYs9AYtj/Gqjo/Vys+bwnUYAh1vB9AM+IhS0pmcslKTkLFNRrSg7LW1tDZKYmC5r199vElzUnCOj40zF2eqlF2DZVFF1QE26q4AYUEyeODTCjvOoApmyspPS1dmiwGmeB2TGkV83C0Apjqi++RtflEcf3iOZGWnBp5epuLRC3nr7Q3n9rf3S2NQqc+eEmgMqejMmJkqWFS6y+L3Y9SbExUlCfKzdD1cAPG+uc+o2oCD63fcPyi+efVVe2feeLC7INzXnLz79hERFXpY0u8QcrKtvkr//px/KX/7NPxvYRmIyHeJdQHLB4o2yRufQipU7zY63pbnG5kJ/f7eBX7yHx8QmmxO0uPhUOyg5duRVOX92v+XjHZJ45NHsoTsB+LLDub9S9umpOk+P6CwYf0AMoWEAvVMBAZhkJKGWVt8h7RTJJyUDHvr+2LxmwqhCJKc+gBfeJy83Py73bxhS6nk9+bt94+br5kk/XQs0wjdNVLdLeeh9nlOv8dnwN/epu5vewMb4hGOIRxP1B9f4PuE5+U23T8aP1VRzZDJy68f7bn1o31R9OFMiK9p0rTnBM7fv72ZiB0V1F5tyTBjQ/riqS/QGMZ4vKrh8vSkgLfr9owZ51Im6FSm4RG0fx1NROukmFOJowvh5Oq76zPW4DFCfybxy16DZCivoDg0JWOi0CPjwSz8zSiTS63hHQH5a67cL79bMpbuVnD3J/vlICQlvalqe7Nn7Rdmw+RHJzllqILanu01aW2vMq25jQ5mMjA5JUlKmY9erEwaAy7uA3NGRYf0ctff47B/okdMn35L33/2pVFWek8H+XnOU5YHeq4k+cfps0PoUVeeF+TkmXR1LqEOvXLFEtt+zUe7dtVX27r5HQeuD8oXPPSlPf+Yx2b1zi6xcvsSAb0pKojm3QhKMZ2aXsOlFusw4nTtfYuVmZqTIqhVLJw2VNKJjfOLkOQurBOidjsSX/DkQIWTRRp1TS5dulR4Fve++9QN58/XvyplTb0tx0WGT7KIGD8jF9htbX66Bvh6prjpv/QGA9uaNRx7NDvJsfD3yyCOPZiEpxjMHd9iS703xmU3tVaS3MGXAlv2dVkct/6MGvtQCvEm5/GIALBdFO+HIrgCiLukL2I+n6m8EJgg4rHKTTdCiSQkJeLeWifOqhVEi6Yq6L/H12k/9CozxE/CTGsc+n0MAyrkbD1Bg9JGC4VV5eHjoknrxzWb+Aa2EnSHs0Jp198mSpZtNVZnYvcTyRTpLfNX29kZzeNXR1iDVleeVUTgrrS11Jhl2VVaR3rW21prHXmx5Txx5zUIXtbbUaB46cZQ+avBC/vQdqsF9/QN69cvgAOq0ThgcpKq3LQXrjh0vjqhGR/2SlpZ8hb0vCw6mDc/PiYnxCmATJVmvqMgIA8m0D1BKW8de4wkwPDg0JHV1jVJcUq7zICCrFDDjWZr8xxLvEwLp8NFTpvLM82kBXwWsHJAQy3f58u0SpQD4nILb82c/kObGChkZ5aBkWPwcmujn4ECfOUlD8yAtLd/mXX1tianQu+PnkUce3fnkAV+PPPLIo1lIqPhGz3XiUuPVOR3gOx5Y6i2koDidel+BrxtL+qMmd0MH/BJ2CGd4qQpEJ8MFeGPGHp664hgOlWfU3WcCSpESUxZh3fAWjyQcG32oXtsP8P+Rgt732/zWH3ez1gCAFKCAPaQB0NC5Tuggk3yR4nLHAJac3369OwNwQBmA6bi4FLO9JPQQaqbkYTaXCrpbFLQ2N1WZDa85HdJPvPSiqoqX5p6eDrPDBNwiFUayW1x8RIovHJaKcke1mbq6YOyjphEFSMSgxRvxssICWaFgbtHCPHPShGcNADH9dSvqMlNy+j1Eurq6Dfi2d3SYfS3OrQC6SGrH1pt2jr83E+rrG5CSsko5efq8jmW3JCclmqp1YkJ8MIVDvX39Zg/8/odH5HxRqQHf6ZSprKfNIdTj8xeu1r/9Fre3oaFMQe2AMp7YHM8xsMs8ZHPEozPANyd3qdkt19eXmNaBc/BzGx9aeOSRR9MmD/h65JFHHs1CAuOi9o3zNmJM43zsKtJbAGQc0O1vC5gHZFc1+KMmygH44oAtDadt4SKJeFgfD86DRHrCDeF9HHVk3oVmUlfAL5JfnMmhFo8Xcuz8f1YXkL8o98uFbgUnmi/mDjPJd7YRklTi6G7f9VlZtmKHREXHS13NRRlWAACNBR58t/9maAdJbFTCx6wC9K7aLekZC0ytFICBlK2u9qIcOvC8lBUfD3oADjWgghQYXqOnp93UnyvKT1uMViS9NdUXpL2tweqPN1+AzNi6ftQ0NDQs8fFx8qUvflJ+6+tfkq9/7Wl5/JG9kpqaZOCupqbewC+S0duVsKEdVtCHXe3BwydM2rp8WYHZ6t4s8Af4L6+skQ8+PCaVVbXmKbq5pU1iY2MkISHOVKQZt57ePguB9ONnXpIDB49bWKXJPEqPJ+YIEt+EhHTJnl9o94ouHJTOjmZTi2dOjSUkxBGR0ZKcnC25uStM4ot9OAcsHLrcrLZ75JFHHy95wNeju55wMAUTjTSJGew694Eh5j4Om6DrsX2dLQQ46td+wPkZBN9xLWkYjwEZODnjPSR09CHvkZ97n+/cJ0/rcwVCg3oPwkGW/m9piPXMGEHuWHCf8WGc9MPyvla97haiC+mLSO2sexT4AhqvouAtJL3vtgYMADMOt6oLlf+1cWMepCv4XYod8hSFhyvojdFfBIApXsORzM5ENZus6RfmDN7PCd9E3G+k3XhVZ46SZhp89ayn5JRsWb5yh6SmzVfwkCbxienS3dNmoV7099SAxdy58xSkJEpu/iqZqyCjraXOAMVUIBjQg3opMXkXLForGzc/KmnpeQZSned+Bb3Fsv+9Z0yteVAByHjQQR6Wj9n3jtonl8ODMMLTA0c3k0ZGRiUjPVW2b1svn37yIbN1dRmcyMgIk1weOnJS+vRTmZ/gW7cnjer4amdKTnambNm4RjbpFRkZeV19qnyadHR0WSzecwpi333/kPz4py+ah+Yz5y7agQCS8p7eXimvqJb9Hx6Vl155W559YZ9er8trb7wvp06dl7a2Dv09wRv3NOug0wBpbnh4pHl0xpNzW1u9aRB0dbXYIYrtP8wdnY8Dg72Smporq1bvkfTMhaY2X3T+gGkVkMZzcOWRR7ODPODr0V1NsEipYSKbEkJkWWyIxCrS6lQQAL6aHyEKGELM+c48RRA41mEGzvyn/84l+oefe+KuLtf+IQzNvNAQ8y4NeJiKBwGURit/R/zUzQq8srU/AVgAXrz6Fur9dZofEknUT0lP6K1tSYRFInyV0+fsKuRDGCPGKFTv46gIIkwNYbN2JvmsjgBjvD5T77tpnCYj+oG5e4/2T5727USHAkhB+7TPDreLNA0F7PDhOvjb6yLqQx0ZZ8JgMe6TOrqC9H6MVpjY27zTNOhIfm28p1lnkpGWuUh84Au9Ii2aF/fpi1vV9tuXHJVPVESXLttqNrdIfAG+IAVscgEJSMESEzMs3FChpouPTzWVUIAq0tyJAApgFSLM0IKFa2TVmj2mhgo40d9oUkh9fZnZYp468ZaCRGLGXq3ayt9cAGKeX74c0D1R2R8l0S4A3rJlBfLIg7tl25Z1dr+tvUPmzZ1j6sIdHd2yT0FcT0+vMT23MwF88cIMiN+1Y4sULlmocwJW7Gpi3Hp7+6SltcPAbWlZpUlpLxSVyOmzRXJSQevxE+fk6PEzJkHe/+Exeef9gxbSqFv7ghnh0/Gi/+oamqS4uEzO6LOz5y9K0cUyqaquM7Vo+pjxnTbpFDBgq3xpZlaBxeglHjTzlnnKM+L7hs2LkNj4FElPc+Z7oc5nXi4vPWk24kM63y27WzynPPLIo4+GPODr0V1N/PhtUXBLuJfPZPmM6T7YFjAAtSclRP5wcaiBBqSQh9oDNgEnAg+zlZDYYuu4UAHJN/N98rsLQ006Vzfg2FnSF5N1B8AYsErYmm/kh1rc4w+1b5sUZKBi+qvzffIvNT+cLtG35Huf9vn/qX2Oai4HEITZoQ68+0gaeYVKj6Y7wlhowRxKEBLnD5foRqJ/E4MYUAyIvpvGaULS9tN3qDtvTggx4Mv3q0jvBQIh2ndi8Z/pP/r2VnQfZWgVbX1xiIE6NjHAjcfmwXjSewheEnWwWatoAaCerK/PaLxJapf+A9j1AK9LSFJFf5AjDPgWLNmkoDTK7mHnm6UAAskZ6p84BMpT0Lpzz+dNNTQtLU/iElKlvqZYurpaJwQp8AjYVqamzpd1Gx6UFat2mkqyA1Cc2L1HD70sJ46/YaGIqM+dImnDHnbT+lXy2MP3mlfj4lLsVy9IXGyMzFXgW9fQKK/se8dA4m0PfEdGrY4P3LfDYvtiezsRobZdq2AXkIrjKcITff9Hz8p3vveM/PKFffLSK28p2N8v7+4/ZNJuJL6AY+XTLH8YQBdQMl9Qsybeb0Q4V7jOvTAFpvOuSDddIj0RRwYGeiVW5ywaDDnzl5kqM3a82PkChLlfULBeNm99UpbrfIyMjJPqyrNy4fwHUlNdZHvORHPZI488ujPpTgC+3o7j0UdK/J4CmubqF1Ro3d/Xgwqu/u25Ufn3eu1rClxS070biWYDDgDBLkhQfmBKQgW1RZHJj2r88vunR+S/F49K46ADZF2w4fS7k578UDn9w7Oj8h/Oj8pbzQEDathiropzQvIgKeZ9yud9Qtz8pNYvXz8+It+u8kutAjeY6Lse9CrRBRwAdCsqBMyaTewk/UKc7Q3xSNwddXP68FaSM5YiR8fY7k5K1E3Tr9M5cX+KT1bEhlj9qfdM6RY38w4gR5I6MNAjba110thQbgABlWYA6BwFrTj+ufe+L8kjj/+WbNz0iMTFp+gPeLiNiV/BMN5yUQ0dT0jskCRjO7x1+6dkoYKNuXOd8DWonfZ0tcmxw6/IxaJD0tHeqG/MQK31IyDAGWrJHZ1d0t7RaSq5qCsrU3NFvfg7NNQn2VkZsnBhrmQQ/1afNzW3mk3v0PCwAac7CTwxVjQxOjrKPDaPJ8b37Lli+afv/FT+8N/9v/Kf/vh/Kdj9ubzx1n4pK68yj9bYO3MYgPTf+cR7Mirpjpr6rSDn0CTEJLfE5e3uarUDnS3bPiFPfur35DNP/6E88Yl/abbsi5asF+JDl5eecGzLS07Y+x/nHPTII4/uTrpzfi08uq0JEIBXVySLMNd8onaLMxskR4P6g4yNH7/J/NZV9Ik8Wx+Q5xr8cr47YGAKFV/y4CK/8cQtVG3HphmbzH1G2WMvmHYA3VjiT6SmVsdx7/Hd6qppKIPnY/Nzr4nyhbhFXSZ6h7xddWGX+O6qN/OMPhvfDupJXVw2gYMCJHlIZ5+p89vhASDMzZf6W3766d4r7RX5pfb5C9rnxHllHEgXq4A3U3lr8idPJPK8gzOmY50B+YGCa6TJSIm579aB7xP1jbVRH/J8PF1Pf96uRFWpc21/wNSCjdzOcUlvc0gBgCTWLyGQ6Pdb1UyqA/DlkORiL56ltWSt85SkScLmiaxR8Pt4xmU17pnWeXxX3EkE4AJQADC4sDG9WYACYNPWWm/qxsUXD5ttpAEA/R9vz/kLVsuy5dskZ/5SAwtIamuri6TowiHp6+3StON/th2wk5a+wLw3Ly7cZHbDEGkB2ReLDsuZ0+9KU2OVAiRk+IzOrR8htw+Rcm7auFo+95nH5Ctf/LQ89elHZPvW9RKjYBDnTy4B5FCznj8/U3LnZ0lcbLSNC3atnV3dBngZq4FB3azI+k4AUsEqunNrLNE/Q0MjcrG4TF5+7R157Y33zPEUHpera+qkq7vHVKVpM5/MS0CvzdVh8huyviCc0c2csxMRc5b+b2trUPB7SA4felHOnXlfWltqTb0+JobwSXPsoOXCuQP2/OiRV6Ss7KTZAfO+B3w98sijW00ovbk7j316qs4eXQ/htCpCZ5N7IUl0Yog64V6QGgG8kDoCfJA2xitzjd0v6fh5BiDwruv1dfxPNvdIQ96WZtxvpvs+z7nc74DE8aRJrQ7kg1R0bHoul9GnXaSj/u4z9wJQTJC15U2bxr9D/oSO4T3yBn9Qt+Qwx76XmLDHFWiWK5ACgOJh163TvGBZY/uEfCI1TZw2wACV3gPI4sUX0IJNJ2rTxE3lMII6JWifx2h6+or01HFdQoisVGDGuJztDkiJAiTKIz3lJ+gffJJ+LNFO+mZsv7kXdZuIaO9k/TnRON3OxFjQTuyfs7XPURmfaEIwl2K0cQ06FmW6Bnp0bBmnWyU5Z50A0OnzLQk+s+GdjuNbbL/zo0Rq+nF2dflA5BZV+2MlGHpUQ7EfnTuHsCw3TzoFkLM4pnWl0q+gFk/KCYnpBhLAKWh3+RTw8jfqpO0KjE+delsOHXhBAU6/3R9LDrYJmA3luvUPSlxcspUBwCZO8Nkz78kxBRy1NRfNBjP0Y3T+BGCjH9etWSFPP/W4/O5vf1U+9eSDsnvHFotbi/oy8WfpdwgpJiq5a1YtlS2b1srC/FyL33tBgWBre4dsXLfS8jx7vljeee+g9me/jdvtTHg4nqNjkJ+XbWA+KzM9+MShgYFBOXnmghw+dloG+gcsLf2BmnJ4+DwJD+Pi+8QX6sv0AXP4VhDlMI/LFdDiBby+rsRiQvNZcvGIqdYfOfiizsP3TcshoPMSLYerfsA98sijO548G1+PZjXBbyGphIlHovX/LJsj/3KhT76W65Mv5/jMvnexgjmAEyCqIgh8YaC3J4fI7xeEyn0pPhkNhEhFX0B+Iy9UfmtBqOxN9Um5/o1THJfRBpTFKS/0WLpPflvTfCLDZ9IrpJKompLui1omdsO/le+Tr2odvjLfJ5/NUgZWM8D2tVkviN/bRF0Tv7MwVB7X/AB9v5YbKt8IvveI3kNqCQBcHhNidfqPS0PlS5o/eX5Jr09n+gy41ChIRVppDKvmTV/Eaz3J478uD9U2Oe98WS/sbumTufoi7aXegEaAL46o6KtKzW+bpsHe99e0LlzY2S7VOtYo+Cjqcd4ByGSEi9lOfzM/1N6/oM86FFSlaH+v1b8BvnjmfVeBL7a7u7TP//WiUP30KWALMSdjf6Rj9iltC2AoWd/bluiTnfq8bShggPpe/U6fJmt/oUrdrS8xFkhuAeaMxb9bEmpj/qt60UcPp/mkSzuiflAM5NFPSLIhYsp+Tcf5j7Q/6Re3PxknQHw1oF/LIP9bBQxvhKijsvJmS80YTAb44UFJS9/h7Zh+ZE3cCqJKaBFwuLAp3icZWle+X5P0xXCtNAcpzO9TWm8ExqyfSZp5x5D+oprEbHQUIMb4OIMB6OB7Zkaq7Ni+Sfbs2iqrVy7VH9E55jgJSSPPbxwEO+/j1ZYQQb3dbSbtjY6Otw4mfy7AK3F1UQ2tqjijc8hxODWWrC46LgP9vdLf3y3JyVkSG5ckOBlCSnzi+OtSWX7mEui88bpfP1EH+u+eretlp/bvgrwcuw+QQ/r55tsfSFVNvYI8h2nBI3FERLhs3rhGNqxdKZmZqdLR1S3V1XUm6Vyv97q6euTYiTNm5zrgMEH27u1MhA2CQUtLTZYlixdcqjNjA2hNTIyXnOwMXXcBqa1rtHlHnxG+6fNPPS5Pf+5x/XxCnn7qMfnspx+16zOffFgef/Q+2b1zsyxckGdzvLGxxdTJyfOjGnfqyDxF7ZpQWcR3Jp4v4a84bGH+dnc58Xo5tImMipXIiFitU5i9485Ljzzy6M4nD/h6NGtJ+SybPIC87UkhBp7uVRDreHMNGABLUzC1IMpngBVpHg5+9gN8dSrj6fnzCpIyw30GMJF07kjyyQMKegGi/F0XBJX8JgKw0xXoPZ3tkz1aDlLDV5sCJo3CczEA9ikFT4uiUaNW0KUgcUgBdZLOfUBJhKbnHvkBwrgPUN6hdcfbMaAL78eEcUFKWq35IiH7nOaJNJb6V+q9en0+ovmi/pmqgADJaXmfo94L6EkOE3lU6/JAquNRGSdVNfoOasLRmgl1ydELgIfnXPoxSQHnGi2DdgMmAaAsRoAu4Bip9KpYB2h3ab/yHu3I1HzorwcVaCJJfqPZOSygXBf40pZ3ghLfLQpq6b807fNSrTPSXdRvifGKRBJQVqd1BZid1AuAvSlBgbf2AaF4TnY5ZQPYALBPZoTKEwrKAe6oqyPRnKOVJLRPoo457soaND8OOiK0XbzzOS1/qwJ7xg+7U8ob8DtjwHxhHFCDd21R6YfrJfoW1WkOIxhzVO65AG9c3OfSR1YO82xG5QUTI53n4GCVjh/9GMRQV5KmjdYJwhw50+14Pb6V4B5NbCS423SN5eq8oZ+nQ2jV0rYwrXhb8KCJ9k4G8G83gil3LwO7I6OmBjpHGfCY6EiJi4sxJ0LEMGX8s7PSZevmtfKEAowH7tspWzatkWWFiwwII3XDU+7AAGqkIzfErPMuasiDClaR/uKEKjN7sSQkZgbzdYEvKq3Yb47ofA6YZA274InsI/v7e6S3p93SEhMYldMTx/ZJVeVZ6evtlNBbHHd3IqI9AN/FBQvMmzEST6i3r08ulpTLm+98qGCt+RLTMjI8Ynawu3dukTWrlul4xSqoajaPzhERYVK4eKHFqv3Q1IFLZHhoxADl7UzO2IdYm2HQkHQnJyUaOHWf47QrIz1FEuPjJFXBMXPwoQd2y64dm2TD+pWyRPuPuZqZkXbpQnJMfy7In2+hn1I0z2id42yEnV09dsjj5n8zCdvyyKg4O3BJSs602L6x8cnmlTw1LVeydF7n5a8wT+N5C1bJwkVrLa40TrA6O5pkcID4wbf3mHnkkUfTIw/4ejRrCcAA87w6LkR+Z0Gogb0jHQH5f4pG5Y8ujMpz9QFjtJEEA2qQip1VMPUBXp11KgPK1sf7LH7tSQW5x/RdzdLC8uCVuErBD6AWsAqOQOU4X/NBwgm9pWDup7V+A2v3K/hDgkis0pcbA/L7Z0flHysD8mazXxoVsOGxeLUCQUAbElpAKIAdILhCASVgBTvWPy/1y1+X++WFhoAx9kiXfz3PJxd7RP7LxVH5M33+raqA7G9jLTrqxHjKxf6VvKM1TwA93pSpy5+V+OVPS0blwLexJQAA//RJREFUf1dgVxuQcwoOSU99kcACFKkfwJF+JL9kfX5C++JPtSze/6HWC4CIlBaJYpz2KeUBgAG4K/UdgCb5vN7k1GMy4FsQLQqwfQaaGas3FSjzDFCPB2fUWf+izC//9aL2m36PVwCO+i5hjpD2He3wW/7zlZf6ZKbPpMeM5beq/PIHZ0blO9V+A8dIEx9SME69kNwj+U3VvB5ND5Gv54faYcCfBPuTcXq7xW9A1OxgtbwD7Q7AAhheL4/GXOJVQDr1AXijDh6tF59cHGwA7k3tWxPzzkzIrRq21dhJ5+m8zdDxC9PvE2U2T+8Dfmk/BxStOg8BvtfZxBkR65U5vzPFJ/laz/HA1+2viQjwm6CThNBkaBygRXCnAF9AFj+E9qkX4W+ioiJNmgZ4KNQLW0hACD+UD9y3XT7/2SfksUfvk5SURPN+m5QYJyuXF5pdKg6YKqtrTco4WQiaGZFOvOjohCA4WGnOrIK/9fYJwI2JUWCUkiOJSRkKZusUxHYYkB9LLphB4kacXtI1NpRJcdEhkwQT4mimNLYM8p+szLF0OQ3gzvlmd8blFa6gFVCGZJNDBGxY33z7Qzl5+rx092p9gxLQIQW+0TpeDz2wS1YsXyxh88KkorJGhodHDdil6JgcO3lW3n3/oOPReHRU19TYel2ux+1Cbr+ZQ6/ePrPPBcQmaV8wT11CbRkQu2PbRnlg7w5ZvrTAQLKrBj4ZMd/Ji/Rc4RHhUl5RY87ElEebcNyuh9yxjoqKl4ysRaZqv6hgvSxeslG/b5OVq3brpeO2cqes0M9lK7ZLYeEWKVi80VT7Cd1VXX3BPIyPV9/3yCOP7kzygK9Hs5YAnEiCUG0FQAK8/lxB0wkFsUhEARyATEABAAxGuWSMxJc4s4TVYVYDCAmtg5QYwAgIQx24UsHvaX0GK4BqMlJRpIwA4lcV4CKxBOA9meEz4Ph6k9/AMHaU/CRTR9RzAWALox2GvxjGfSBgklUkxwAVpK/fV4B5RvOzVaYvA8J2JIdIjr67TwEiDqQAmwBwqEwBHcCRZ7STZ4DEr+eFmmSTun1XASGgD7Vkpy6OPS5AMkI7BKCJdBWgCmAG9B1WUPuT2oBJbwGDgL/RIIOBDTD9Q94AJ0LO0H76C8kw70wFfOlzYv4CggCyHDbQng1aNumRzOL5l/wZP8riHfqdsDaH9Rnq4g8qcEfSiwo7/fZz7RsOE5D2MrYAO+q0MMqpC2Vhy71bwTtt2K9t/GGNU1dsTZkbldqf2CK/puOKxJ4+ux7+jPGjr2kLrzMWqNM/le2Tp7N88vmcUJN6o6GA4ya0FZDC0z8cRFB/ensmwM7SazuI6YtqPAcGDrd/NfEoTQEkBzrncTAWvD+D4q6LkHSjeUFMZrQVmP8Qc52+7tMvqL+P4buvIEA7hxdoL7CmmO808aOu91TEsuB3EWaeulwJeLRtfr/Ex8VImoKj2NhoSUyIk3VrV8j/73d+TX7z156Wpz71iOzZvVV27thk0sewsLkWLicjI9Viwv7ZX/6T/OznL0l1Tb1J1NJSk4zZR7rY2NhySR33+sjpPWwdibW7Y/fTFrJIf1FNYosUmLLw6MwnQDBSAUZ6Rr51elNjpamO8sx1dgWg4W/UTvv7uxRYtZiN70TS4amIfkPtGO/BqH6PKMgc1TwH9TvSbtSJAWuUhaSOvFEbHxoc0nL1HX0+qmAWEAeo5b3+fuIT631TLQ+R1rYOOa6A9dnnX5cf/+wFc+R05txF6ezo0ho47UASzwEDktDHHrlXlhYuUoDkM1XoyMgIk4hS11f3vSuvvPauOX6ivpTDu0ODjlMy+ou6zKQPbgVRJw5SAOw46iIsU2Zm+s05UAkSkmPAMoc4xACub2i6JFm+cUKTQiyO78qVu2TD5kedkEYpORZ6KzIy1vYHQh4BbgnRhXQY9WZsf7FZx36dMaQvPPLIozufPODr0awlABlxZJHAYlN6WsHNd6v90qqgB9VcpIjY1ZpdYYLPpL+oBJuNr07lscAXSTCgCiko6syLFKQCRpB0Htf7ettAKyBls+aFtPKVJjzUiqlXA2wAXYTeeUmBE2Cbd1A/Jk28gi6kzsu0TEAYUkiADe+mKAip0HKebwiYJMu1fQSwUSbqx4AVVIlxYoS0FGko4K5CAS9g1v3JjtRMaTvgn/odbndUqgHQTynQ2qb1B+ACPPiPdqPSzQECsWCRaAP+sMnFERh1gVcDnNCWlXEOaAG4Aw6BTYDW6wW+lI20c4OmdYHvCb1PvRg/DgVc4IsqM+0CJD2hbWHsGrTt31Fw/66OqSa3saTvkWTmR+o4BoH6e/q8T+9zAEF/ImWl/5FAMhfIh/7Evpn6khmS0JkQ85F2ke9SbTfxoe9PCTF7cWyWN8b7ZLmWnaPPMrQeqIlTH9TOaSdzmRi3SDXpa/qTKtD/16oKzzmkoG9Wx/okR/MLYpGriPqh2k56DgtoL+9x/6Mk5hBz/f40Z56585x6dms9GFuqEKcDfwU+4LteLTrnGMcDbQHTxjAThODjW0n6W2OgC8+1fOfHDamh/ioaePAHgZXLSG/dst6kuKnJSbJi+RLZtnmdrF29TDo6uw3QApbzc7Ptio2JkaysNCkrq5Lv/ehZ2f/hEQULVQoguyRPnyOVQ1p89lyRtLSiUnwj0jPnPV4ntmliUqZJe4eHBqS87IRcOH/Q4vkS1xdbSFShAQ2okIaHRVm52PMi4aUe2IySp9VH/3fC3GCvPP0YrYBN0hJmh4OAvXvukZ33bJKChXkm7d6mfblj+0ZzMrWssMAkj/QN5cfHx9q9+/duNwllXl6Ogp1eOzDYuH6V7N29Te7R97Hppc+TkxL0+3wtZ5FJJ7t7eqSkpEJGFGBTXWx+V69aKtu3bXDqsWOTZKan2phz6JCQECcJ8XFSXlEtr73+nn3es3WDpcN2eKuO84Z1Ky3mL6AcIDw8PDztvrgVRF3wYI2afbsC/qamVmltazfVbqTcNwugxsfFah8nSEdHp7S16dXeYfdvRl+QRVi41nVehO4xfqmvLZHKijNSXXleP09LRdkpnc+npKL8lFRXnbcDG+Yxhzu9vV1apyY75HEPbzzyyKM7mzzg69GsJOWhjVEHTD6kwAKeCyCFajGgwXXag10loGKDgo4EBTkAWZjnyYAv4AUpIurAgJTmwYDmKwaIUQPemxpqdqCoOb/V4jdwdl+qAyYBXIfaHekrnosBVZQJs4/dLYARaSO2q2W9TllIfAGJSJDf1DyxY8X2lIWgRVobqedazX+XAikkee0KLHHcBEAHUAMg3P6gDkhMARGAOUAvNpVfyPHJry8INRtmpMJIe1uHnDZzYADw3RgEvu9qu87hpErBCP1KXSCk6Gu1H2kDknHsRPu0ERsTfDcEfOlDVKgBtwBfwhdRJ9ozVuLLGJ3RsUAqiBrzEr0P+D7W4Uh7AYz0OSq/9DvSaw4O6COAMWkpl7pSN6S/1NMByvQB7zmgmP7kctt+LSItkmviEOOF+BMKzHGahZR3lZaVpf2KhNOmJYmZdMFCONCg/1doul3aN9i/9mi/ItlmDgAYSTpVXRgn+g4wiLqzzQ1OSyYhzNlwFhalnWyOrrQPdHin3d6ZEvWnfwD2mCTw6Wou8AvQrnPxhXpnXXK4g3Te5YlZJzx/XecWavAcOjE3mR8T1Rfw5NLNYKzHEnnrD5tJ+2Jjos0xUH7+fFm1slBioqNN4hgRHmZ1R9IHwPrkEw/K5z/3pAGtdWuWS3Z2upw5Vyz/+K0fy49++oLU1DbYs0ULc039ubauQV7Z965JIGkJ3pwBJkiBAVHpaSlSV99kcWRbFfzSxhtpJwC1r79LAUmdqYwSC/XI4ZcsLirSsNi4ZJOczZmjC0RrhHOr+Pg0SUnNNbvdvr5uAw7OKENaH/7TdC74ny7Rv7xDGx9+cLf87r/4VXnysfutf7Efffozj2l/PiD3KRDdquAX6S1qx4C2Bfk5lvb39J1HH75X8hXgVlXVmT3qFz77hPzqlz5tAHaRgmicLTEWn//s4/LrX/2cORADmO4/cMzqgN01aui899UvPyVPPHafAW/6WXke6VFAnaBAm7/f3X9Izl0o0efJ8vVf/4J86fOflMce3mNA+/57t1u9kBrX65gRLxim6HYi1O+RYnNoc/bcRTl79qIsXJArxC02+9xJiH5ijg8ND12SqCOlV14sOCeRcAcTK8XoeiE/bNTPnS+xdDOdH+PJnfvMQQBtWclxc6R2+sSbcv7ch1J0/oCUFB810FtVeU7KSk8Y+E1IzJD5ucskI3Oh1FVftAMe2kNeHnnk0Z1NdwLwvbGdz6O7kvQ3yiSFsYqaAKrhcMFK43+2DBDotK0ecJxUmVBiEuIR2RAPFTAA4EAKt1iBDHaZfEeKCDitVhCFDShpuHgPEP4fC0Plze1z5PV75sober21fa59/6vVc0xKiZ3neIad72MviHrC3AMY/8WJUfnnSr8BgIfSQuRv14TK+zvnyEtb58gfLws1AAfAx+EPoBnA/ifLqcdc2adl/83qUAP+L9T75ctHR+SPikYt7isgcOziI3/AKYCrVx+O5QH4zuWmNzCm15gkt5Ror+P4KsT69oNdTp9zvb3Dafe/WRxqBwakUxxl4A5p4e+eGpG/Lhu1A5LdKSHyZytD5b0dc+TVe+bIf18Rao66tGn2fDrtoy5DmhYw9+X5ofKXq+bIl3NCDXgbkZl7TUTuM80HPhCb6X9dECr/XucSatIc4lDGtYh5hYr1K41+U+dnfCZtgKZzPGiHyNPZoXZAgUR8sireKDFfsGlGxTpZgS3zdHxhrNN9zX55TucpEmg7ElVCCo+9+Z+W+E1Tgnl7CTSPIZjWkZERsyMEKI6PT3ozCKYdKR/g63/+1/9LfvTd/yXf/9b/lP+h3//hb/5EfvTP/0v+4F/9pixftli6u3tNVbe5pc2kiYsL8k0qee58sfzV3/6zfKAgq7q2Xl59/V15b/9hqVCQFqIToKq6zpwlAUYABgBN2oZDJcAu9wFhqFDDrHPdCCGRHRkelsb6cnn1pf8tLz7/11Jeekr7ckga6ktl3yv/KCePv6kguM6kvjaptD7x8SmyY9fTsnXbJwxAUA3yuRFyW4IklwOEsKAtKSrFO+7ZYODfJSSu27ask/v33mMq4vFxcQYyIyIibB7QZ0iGH9y700IX8TcUHj7XDiwYj6wsJ4wP40qIIpJwqLFn5xb5N3/wTXn0oT12GDGWUAPGgROq64zH4aOnZPGifPntb3zJnJIBiMcSaQHW6WnJpilwuxJzj/nGZ1RkpIRp/09FqHVjD/3jn70of/zf/kq++bv/t/zeH/xn+c73fy4XistMuj2W6FsOHdasXmZ2w9gPu86ubpTgTXG4hodyAPWcuWE6To6GAra7Yy8kvXgnb26ulqjoeElJm6+g3DEhuNG15JFHHnk0HZqAhfHIo6mJH1F+Mof1h2pIuWqYYX6zuDf2p4t7TDCcCMEsX+t3DfAAoL3YA7ANGKOOA6ysCMfpFU6oDrb7zQu0ZaXpkVgCGrHPxHYUJ1L7mvxXXKhA/4Uy7zjdQo0YUKuvTYpLuI8XaaSnSIh/VOOX/1kyKn9f7jibQqqLuupebEezQkzqjMQSSd8nM0LMU3SYLyDvt2rZdTjEUvBc5TeJbLG2jUMA6h/kBY34TlsAJXyOJetbruDf9BPg3PrgFhNVAwwi4cTu950Wv9lbu339hoKn1/TzW5XaZxf98t+KR6VI2wyYot+RGv+sNmD9+Xfan9gI46yLscWBF2GNsCFmvFEHnooAx0go71UAja35ZzJDZHl8iCTqu6Z1wPvudS0KpsMxVVYUYxvihJ9S8I4kmTnGGExGjAfPsY8+2B6QIv3EvHCqSYY2xKNpIbInGfV3pwzW0s0ksiNP5ivSdqTq43d9xoaDiVOdjm05Bz6l+h2zhH+o8CuYD5indsYcmqhJQ0NDUrAoT770xU/Jb339V8wb8ii2t1MseoAI4JQwQQBV5+pxgJACaMAz78NMA5xQlf3i009a6BaAU3tbh7z1zgH5+S9fkaKL5QaSHrhvhzz64B5Zu2a5nfq2tLZJm6YDKOFI6MLFMosBi7rnkIIDbE2LSyqkorLaABtggMtAiNYRFWLKbmlrt3wgVHNjYx3gO3NybHABAKMjtA8nVqPa1n5paa4yyRkqzBCqyvyNZ+ZjR18z78wWEmbOHAMXySnZUrhsm6zf9Ih5ysWzLqrS4+tFWeTFu/TldIlcyIt+RLr4/ItvWKxcnDJBmZlpBqLoH/o3K8OxT+W5X8d+/bqVpjI9VmUXiS220ainu33Ypn3b2orDLpENa1eYI6ctG9dIUlKCqZSfOHXePl1Ajbp5d0+flFUwZqMWDohwR9izlpVX25xATb29vdPSpivQDg8Pt7JvV0JVn0Md5nVGRopERuqPyTiirziUefGVt+Sv/va78vf/9EP52S9ellf3vSfv7z9soaB++JPn5R+//WN58dW3TcI9di6g8pyfm2NlECIKu+2bRcxjYk47awZncpcv18acujAHe3raze4X+3a0HMLCdMO22eaRRx559NHTOBbII4+mRzDLhP9BxRZ+ApVfANtYqS4/ZUj8UF0mnNC1ftp4F6knzqYASwC89Qo8cDSVpXkgUUMVGEdISJwpF3CEtJV3/rp8VH7j+Ih88+So/JZefHL923Oj8j8UaOFsCvXeawFfiLoAnsL1QoUaT8d4Lv76iRH7xNkV72MnTExfPFHTTmLYhunL2Az/7ilNf3xU/rjIL28poGCxoaqNHfD4snlGX6F2S9gjl0fjQ3kGqwfas/wNcEYKOT6P66axGQXLHU8k4RH9DUBDvRlVbfrla9rn9DfXN044n/+5aFT+qmxUfqzAFjVn3qE/OQRBlfq/F/vl/9B+/Ib25786PWoHCgArDg2wGy/Q/jTJ4wREPbhw1kSoKdSaf0WBb6F+t9MB+DkSXA8F30eTgVBWeK9GNZt6Q5Nl63Yh/UL7UMfn4GRS0owUW0mBzm1UxzlEwYEb+UzS7Osm5haq/nj0xvP4FaSFMZ9QN8fOGm0LHMQ9U4eTNecAg/XGnB2vLeESDO2ggtSCRfnyta88JX/4+9+UB+/faR6RIcDWWAYc4m9ULwkThGrn4oI8Y8gJc7MoqOqJyisAFIAK44z95iMP7Zb5OVly4uRZ+Utl/v/1H/4X+Z1/9R/lT/77X8sbyvgnxMXJ3j3brHxsJQG4zc1tCix0PBS41tU1Wl6oTM/VK1xBGOC4prbepGSUiWSY6nK5DHtjY4s0NrUqWPVLYlK8povWNRqU7E+DyMPpAy1bGf7w8CgJj4xR5h/VbICBT7+HGwhAMubUcZ5dxOA9dvgVA8CNDeUW/gWggbOglNQcWbP2Plm34QHJzVsu4RHRl+rMJOMzLCzSPEMDMpDCOdpjV5M7towX4B+gSF4cGJw+WyR/+XfflV8+v885ANDs5ykgRkJLPwJi6RfGq39g0NqzUEFxqAJhnE1RD2xthxWoAtyRDCN1pCyk8owTYG/njs0mKZ6n44KjqmMnzprzqobGZnvfJWyvUQ1GLRvwDfBGXfrDg8e0jq/JkWNnpFXzpB09Wn9A84ST9zYh6pmcnCCrVxZaKCL6dixRf5xgMcf//h9/KH/2l98yVf2Dh05YnF+8X7NOUD0/cPC4HDt+xg6Sxh506FDaoQ121thQYw9/s4h5QgfbrLPDHPdy5pDPN0fmzYswKW9cPI6vXI0JTWNveeSRRx7dGoIn8sijGRE/cYBQpESATmw7sedEqgS4cUEbQBjAgN3ndCS+EGkApoTmIZYuNqZ7kx1nV3iTBUThURaCYccJVJ0y7JQP+MRuFAAJEKcuAGQkiP/filD52eY55gjLtcudqjoANYAYQJzv5EO+SMwo/39X+OWdVsfzMpI72g5g5aJe2ALzDAkuoJW6ZCgOyI10wC9eq91+gvgK2CamLo7AeBcy1VK9TyiinAiti/Y7krmWIexzGYkbI3JwL4qcjBWiqGGtcONAQMp7AyZtxZM2klnUaOkbLtpAmwkD9U/r5phqOPFtkaC7/Unb3P7EBhiAC8B6rVnBr37PCBOJ0fv0T7AbriBAP2OCdP13Fzrxo+mzm4oYgwU/ke6Tb+aHWlsJAXQttWfaTv88W+93JN3aXuvciYgy9EJl/FdzfWYv7zrXmqjdMyX6j6KxeV8TL7It0Tk8uSJz/d6jkwyHbfQp40N4qW9XjZraNuPO3J2sCZDD2PpMWltb22BMOk6NChTMwtwi1TXvukFypKqj5izp//7D35EffPvP5aVf/JO89sJ35JXnvi3P/PBv5E/+8x+YnSm2iQAgqEnB57vvHZK/+4cfGAgj5iuSYSp54NBx+Wu9d/b8RQOvS5csVIA5RwFVpwLWFvM2TExYA080ZkyDcHSFxBEgYB5w9aJj+I920YaLxeV2UZf01BRJTIi3mMDTY9oV9I2OmLSL9Hi9LQiGfCHOKWB0eHjA0lDWeJoXFi5dnS2m8vzOmz+U4qLDeteRRCM9xvPzsuXbZfuuz8r6jQ8ZcHbyG7XPBQtWy45dn5MNGx820DE06HiMnoycR/zjpMET8KEjJ7X9ZSaNnxfunNAA/LGnIqQQdtKREc5BB4A2JiZK2xVqquWHj5yyQwX6n3Lj42NMJRn7Vv4G1ALaODhBawAPxAC2CxdLFfiekZKyCnsfgA0xz44cPWXq6hycZOlcg5AKc4DB/AM8o+bc399v3oyxQw4257Yk2otDK9TJ3X4cS7QNSe8vn3tNjiqoReWegx362PZm7R8cuGE3/W/+4Lfkq1/6jKmUj7dp5qAC8IsUfqo5MFMiLzQY0DhA7XloEI/gOF7TcZsbpoA3TnLmF8r6DQ/J5q1PSG7eCk0/ZM6t+vq6bC7TDo888sijj5qUpfHIo5kTYKxDEczzDX6TthZGO2GF0hXUAVABrzhAwqMx9rfhiogus74TE797/PgBqnG+hPdinADdkxRi4Bk1YcL4AJTciXtaQeCRdmWmFHx/UssnzA75IHmDkQeYPa4AaY+CZ+oMKAVYTEawAgAzbES/NN+JDwzAQrrIe4BeF5hQJ4BElYJxHADBCAL8ABo4tkKrlDjFLlB/QIENIA2gCAMMqHXAr/Md0ITDL5xNJWp5HCxAgP/PZzsenbGzxNM1/YAE7oZIywRo0if0qSu1R32dv+k/twj3k3oe7/TL+W6/jTnSWbwm92hdkXDSHzgi+4SOA5JStAIYC8aBMEL/SfvzC/qJdJOy6RvKpxuIcYtmAE7QOrQ/J5IwMjdwWPYpHRPKQBU+AuEICclkIuIZEwYekIvvXOMzn4AitJ54vab/8RZN/1DMZEVRZ+dAJiAvKHDE0ZnRZGXpY3hT7Inpn8cVaC+JdsaDtk5WzrWI95jHzDXWJfMfu2Lm56VM9Ttzmbnkrit4YdYuQPiSZ2sn9aQE0wvj3tLSbuqnOJkCPK5ZudQcHT38wC6TZCFlBYBiH/vpTzwkX1AmfdPG1RZD9613D5gECw+9SP+WFS6Sp596TB5/ZK+FsUHt+Ygy/M+/9IZerxvzT16LFSg9sHe73L93h3ltBqiimovULDszzepV39hkUkfimQLITDql7XSY7RCprqkzdWfyQ90UYAA4R0rsEu+b9Li11cCDE94o2cDYZADC6RfUmkctDNGGTY/IfQ98VXbtflo2bXnM/sZO9977vyzbtn/abHWpvwHkMVJZpKeopXZ3t0lZ6XE5duQVOX70Vent6dBnoQZ0I6JiJSenUFav3WvAIitrsURExsjCRetl2codFk919br7ZOfuzyk4fliiouKs7WPr7n4DVJEndYH6BwbsgAHpKv3qArPe3l5zNEVfZGemm8MxiD5GxbimpkHKyqvMFheaO2+O2UevWbXM1JghpMpNzW12MMJY5mRlmCo0QA6p7qnT56WoqEy6uns1dYjF6WWOYd+KdJOxiot1yo2KipBdOzbL5z7zmKxcvtik9AcPOxJRys3Py7Z0k43Xx004UkPS6/a7S8wfpL0vvfq2HD95zg5fnLnrxKiOjooyT9Zf/pVPWYiunds3mnOxCcNtadtvdvs5sGGuFS7fJvfs/Izc/+BX5cFHfl0efeK39PoX8vBjX5cHH/4N2XPfl2Sjzvv8BatNtbui/Iyj2v//Z+8tAPvKsvv+I2ZmsGTJsiUz8xjHAx7eoc1idrObZENN06Rpm38Kadq0Tdqm4d3sZgOLs8PMZmaUQbIsWczM9D+f8/RsWSPZki3N2uN3xm/eTw8u3/vO9x7qQHV+PCuNRx555NHtE2ygu9rY2fPq7NF4CAYfRhkJbLyCXYAiEtdm5bYBQcS/fSgR+1cHsAGiCInjxvGF0SfkDNwWdpHE8YUpd8EOkqeZ4b4W5idW369SMPRx3aCcVCDB+yaF0gdh0vv1DewXAYiAIrw0I3lFXZY8UCNF2vhSxYDZ3RJyKVafQ/qbrGiTsEvYNQLcSBdwB2hHbdlAmj5LeYjTisSXvO5XQI8n5matK3F3UW9Fipsd5kiAIWK1Yh+apH9TFjzqzot0Abjj0deN47tEwSIeiCN0RgJ4FPcpcHbqtCXBRx5L8TMv1+9iT1vreFImH0AyAJRyICV3vTpznTrg1ZkQSZR/tua9OtbpCzYMsFUGHNE/PIuNMpsZgCDaljBVeKFGnZiYs4A42pu8kDZTtpwwBfJaR9ocwA/YBeADFguUVyXcEZsYqIE/ovVHJRnpfas2Mu1JXGM8VWOnu0rLhmQYFVvz5q35MB4gLaYRbUfav5GtoDfG12xyxxZTOyfaE+dRnUMHUlh4P1v8rucxP0n6XLDmgWM12hZv3YB5k6YOpT+SuMwYqtT+oj/zdBwj3R7refJQnlfStR1i2S1Rwtad+UU6+s8SHev14cSz1I0zmzWLdVz9SpafjYcR/LQlSAgvbJJ36bwAsKOZQZu755sRecGEI+XLmJYiebnZFtYGkBsUGGiOjdIUgCKFKywsMSBKOKHf+NZXZIEC4+qqWvnJC6/Ld7//gvzspbfNWREebuMVOC9dPM8kiTD6FwuLDMDU1NYZKAV0Llk8V9atXW4hipYumWf5AqgAXYAFbHmRlAFOVyxbaOqzSC8PHj5pYI7rlB1pb2RUuIXOQRJZUVEj+w4etTRcEIKkmHpgTzotPVXL2KbArFiamlpMzXskWHEpMDBIy5Qq8+avl+UrH5GFizbLtIzZEhefpkeqpKXnSkbmXElSYAxIRhrb19tjYALwS/kg0ufANrKpsUqPGomIxONzhPgrWALMEFImUq8lJmbqGwNa3xCZv3CT5MxaYpLlqKgESUjMMAdKeNolLUUgV/NA4o1NM+rmtP2c2U7IIiSyhAvCRnT50vkyd06uSRqxlz5z9oJJ5bmOyjHkr2CMTQSkxPQBNHt2jgQHBRtoRlruqvLSt9t37TeHaMsWzbd+RPLZ3eOoLR87ftZA9+YNqw24ImVHxXnnnkOmuv70Uw+bZ2/SYwzifZqxU6H9fOToabl0uVTCQkIkNjbK8sNGljE4Vn/9vAhAz2YRDqgYYxHh+iEZIkIesYHA/EB7gXrSZwY4g4PNA/bnn31UnvncVjMTcO4PvTyCqqrrDDyfOXvR5hnz9HaJjZqY2GRZpuN78ZIHZM68+yRrxiLbdMmcPl9SU2dIgo6/yMg4bXc/80ZeVHRSzp7eLWWlFywkFxstHnnk0d1PXjgjjz6zxGCBuYYxv9AmJuXFVhGJ1dcz/eSrGb4GbvkAIzkCFBJqCPVgQCjej/GIzAf8rIIcmG+ehdkmXUAP4X2IXQugOqEgDdAHmAS4aXJXywAg3F03YBItHCRhm+nafRLHFedJ/1CC46sBA27kASigvHiLxpMyNrickbpyH8B4XusFAAD44SkYx0uk+yVNd6Ome7JZ5PslAwrIB6yOqDcf03ISIxbAje0vZfilTF+TTu7XOgJ0UcsFbAK4AXg4aFqpoI/22q0gNUFB4pfS/SyfLynwnquA9YC++7eXB+QVBe/Un9WA+q7Q97CBBox+oMAX0ArQBpTP1fQqFagRqon25Ln1cdhh+dgGAqFpaEe8XcdqWoRbWqltskXbkD4idBHgerW+g7Omo1rfBq0naeHt95C+D2BGHfjzWs5f0n6n7fGM/IKC1+9p2xAeiTFSp+XIH9rYJ5bvVzKub88tmu9l5cN5B+dY2JsCBuljCKBJnXn3Yc2PDRVUj20AjEbwtfoygJdQTLTBIR0HR5ocFWQ2T9iUCNN6j4cYv4wVNkboY8A043W0t7kOIc12n2OzJAhef6zyQnoPG2+Acp7WkxjRSPi1K4zGym84MTY4GMMPaBt9K9vP2gxp/nV5k5AeeNrGeZWF+NJLjIeJEOAQ0AEIfeqJh+Spxx4w1VdAUlJyvHkHhtkGABVcKjZnR48/er+pOaMG++LL78g77+80Rzw4ICK9s/kFCj6rDNwSZig0JEiKS8rNFhRg+8hDG+Xf/KtvyJe/8JTMn5dnIMZCuQxJsgBigK/zBZfk9JkLpuaKJNCcJWka2EkS/sV1ugToSNIyIzFGqgnQuqCgDttQ0iV9ABflQR13joK4LgXOFwouGxjnNx/b4QQQpb+SkrNky0O/JHPnrTNwAFFHQK5+N4cA7qC2YbCkTZulAHU6b0tjQ7UChBbx83cAokuUBSlpV2erVFYU6pODCqCR7oVofkhwiW0cIqlpM2VW7gpJTsmWkJCIobcHparqshRcPCKXCo4rwHbi/Lrk1pWwRJs3rjGgD5WVVUqxAsZ5c2fJ4oUK0hPjTOV5x84DcurMeXl060aLuYvDJJcI+fThx3sU/J4yG2Gk9khdhxP1xzvxwUPHrc8e27rZJMqAajZK6DvsdgF2G9atMEDLOzjDulxSZm3+7FNb7R2XTpzKlx/95HX587/8BwN2AHK0DpDks+lx6sw5TXtA32WBuHOIPkVinaBtO3/OLNsccImwXIxXQm+hdYBqPuObTYOkpHj54ueflE0bVhnovxldvlwqew8clUKdi4zzkeP2VggVZ8Ju5SjQZUOHMdXcVK1lrbK4vmgpXDx/SE6f2ilHD78nB/e/LmfP7JbamivaFzoG2X1ksnjkkUd3PXnA16PPNDFgACSo5AKIAL+AWDwhI03EKyxxeznjIAqpbnGHfij1vd5BHynR3wA6gARAxwWzECysSZSVIQewAEyRGKM6DLnPQYALJGSAWuwriXELUD6qoGufMfYOAHMlmaauqhnwPFJMmH88RWO/CWAgbfIG4PHOFS3nOU2TcuIcC8C4X+v0rgI0HDy5TowAeC4AxgvuaW0L8uUdgP1H+jzSTzYKuHao0VGTBoQhhaYsSHPPa15IS/mbvHDoBRgkf8oD+HLbCskvEnPAPYCOtqDtKMfpoevUjfo4EnoH7JA2aVFf6g3oL9Dn8pscp1WoU5cp+K/o0muaDh6zAWGoxtJ/roosdaWs2B3zDu8iPXxfQThen5EikgdtQzxmxgmqzLSB256MFQNg+s6BBgf0Ugfeg/hNvwFUUWV/VEEyUuNPEJe0bVgq2WB4uXxQ3q4akI+0TRl/tBObGQV6OBJsXRS17MQdJnatYQAyG400baTToVoopOSV2i6MOfpiLAKA2tzQ53AOFa/vRwQN3RyDEEThgAoA7ITw8rFNCST29ClAXqeZ9Rnl4KBf6XfaGE/oSM6fSfUzFWckvqg7Xzdh+K3PNmm5MFVgzNFPdmuUZr0RAdr40JinYwCngsnQsFADFoCfH/z4Ndmx64BJrHAihe0lasmA47ff3S4vvvKOhRBCAqtFkgAFegAk1F4BPEgKCe2CpJd4pQvnzzF1zvS0ZDl3oVBeevU9x5nPiTMmgQRkITmLi42xdM+dLzRpIqFuAEiABZ5tb+80sAFYBGRRfuyCsTFlbQD4VlfXSvsQOHDbhZiwpItk+rSCPgB7v6YDOHGJNgHQTsucI4uWbJHc2aslMjpeP86BmhZhXRz1ZP4e7vU2KDhUiNkbHh6r9wIUiHYqgKixNAGkDjn5kD62ke3tTaYqGhYRYwAXe183rZAQ7Q9Nh7wGdFLgTffUie0maeM3g4C8nfT6zUEUGwlPPf6ALJiXa9JeiHe5R5gowDDAFOkwNrrENkaaPhyoIaFko+OHP33dVMibm1u0zSpl7/6jBpRxNoYdNmAXwskZ0npXwgxRX8IpsfGxZPE8k2SyUUHbMcbYoECVHsA93Gs02gCkwSYFavRIrnn2igL3oyfO2nigPpT9ziJHjZt1femi+ZKiZXb7nP6kzZEC+2tfAlgxK6CeqI0/q/Nh5ozp+sy1dhiNmAdI0V994wOLQc18I+3bJk2DVDo6W6WivEAuFR6TgouH5fKlkwq0T0ppSb5UVBRIdVWx5ltmdr2dnW06/1h0HHMDjzzy6LNBdwPwZcVxVx07P/fccz41NTU+bW1tPpqQAeCuri7fpKQk/vZVAOyrGfn29vb6asJ+moGfMg4AYD991r+uLbTIUvPoniKYbsAQQNilkUAWwInkiWsw7gA+fgMekLQOJ667DD0Awn3GBUMjifS7NX9UhGFchxOOlDiGv8tsQqrpSsdwQMXZfZVHecYFjDw3MmvKRLrUyyXeJ10AiVsOTjzienNGnZdPPlqt1In75EGbIGGmDckP4kQ78qybl5sez9h7euYZ7GM58z7txnVr86Hrw9uctNw2Jx2e5R3e5VnucZtyohrs1vW6NtRnSY90hxN8DO9TZtJySR+/Wk+3fi7xp9vHw9sTYmwB3pCI/06Or6mof4J4R59DDZkNAKT7qLajIcD7lH3YY3aN8qPCjKSa8EVIZd3nRiW916PAEwD954X9pkJOOtCIIl8l2pQ0l0cP2fAqGCUu9dWCjEXc1+c6u8U2LwgVhTo9UmT6yhkjJODY7SK4Zm7NiRDZpO3zgB7hgGz6ZmQ++mybthObQt8t7rcQRqhi3woB8mDQUUkG/MxQoPLlX3hSsrKmKci4JL/37/+7XFLQGxoSYtK6X/nGF+QXv/S0qWN++3s/ljff/khBUKQx9qhtEuYGAJqTPV2SkxMkOzvDVG0/2rbHVJAJc/OkAjNsN3/w41flpdfeM+BD2uEKDO7fuFq+9pVnZeWyRWYv/N1/ekFKSsrk937nl2XL5vukVYHr//nL7xlwhfkHLGC/m5WZbpJOjraODvnnH7xsIXGqa+uvquXCoFNX/sYZ03B1aZf4TgNmg4PDZdWaJ82WN2JIxROnP50KVjsUqPb2dSv48tfnwsw+Es/LTvp+1qZVVUVy5uQOOXbkA2ltxZt0n6koDyfy4jrSthWrH5fcvJUmMUbi64ImiPRaWuqkuOik7NvzihQpIAEgDydUk1GxffrJh8z+2lVb5l1snfkPhsK9NrzO+t2X7u5eve9r9s9IJN9+b5v8wX/63/q7xTxnI7nF2zObEtijfuubXzTV8uHlxAma8hjGsAxX9YWIo+yjAz0qMlLbzGFoIMqNZJ7iMP6Gp+cSDq9eff0Defv97SZFBhzfaRJfiHZMSkyQP/x3vyFb7r/P5tRwYlOH0E679hyyzR42DNCceF6BL5LiGxHzg7r/6Kevy/f++QWTGMMcTg6hadBvKvqAWVuVtEMMDjOmhyS6bA4xhp2xc238eOSRR58dSorq/iM9KacivTrX7Tzy0Ot21m/Jddf0b3te16urZ67pd1o/dX39wcHBfYo9+3Wt7Nf1ayAoKGigubl5kHNDQ8OA3h/Q78dgSEjIoGJV43x27tzJ2T2MXBYMsrMn8fXoVsiYb/2+Ae7cg7+HH4A6d7ABoNzr/HavDyeuGxjStDgPB1EjiVvwMgCn4WXgIN+R7/In18l/rLQtTf0fzwAqRqbLe8OBIOSmO7wc7rsAuqt10sMtF4e9M5Qm+V337rBnhxP8A3UeWQeuu2UYft2tC8dwcGnp6MHzbn78beXiul4bK3+33Ncdw94fTvzplmHkO+Q7WntCgMfkYB+T9uLoLCZIH7q6hA2RvluvIJc4wn9xCQm5I51224d0OYb3AdfZpEDqjEQVySq2yKPwzg5pnqQXp4gewI8EFuk1RRlZV5fc+lToc0h/2QzAFt6EVCPrMJI0D9oXye998Y4ZAcCZuL9IdZdFO+2BBPyLqMXr8XCSn20QmE3xDdK/2DYof13khPcCvI9V/puRw8RqOyqowYlUU2OLqcRmTkszxrqwsFiI04vNJhLWpYvn233+BkAisfrC55+Qr37xaQPMgFpsf7G5bWlpNYCLN1vscqdnpsmihXNMsvyOXsOzb0dHl+PER8sRFhosC/VdJJBIIusbG+X4ibNSWl6lYDpHcmdmGVhA5Rr13UYtqwvmAJyUj/izxcVlFg4HtWj95n0CROp3zoAE77r1dwkvtoQUmjN3rXlaTkqdYdcBqXU1pbJ/z6uye9fP7Hz65Hapqy2zvOPi0hSEO7a6PEvooZi4VImOTZL6unJzbEVew/PjNw6RehVwlF45Z+CW+L6xsckKDkMtXY7mplq5cO6A7NrxE6mpvvKJdCBAPFL2px5/0BwjsTHRr3XE5pf6c2DPjMQbyST3IXbb2UQo1fZE1RywVl5ZLfsPHJPjJ8+aJ2ckk2xOoPYONWs69A9xl12pb21dvaVz4mS+gWTuuWXEidWPXnjDnFoRqxevzxCgFykyKteFRVcsTey7hxMOst54+2MLcQTwc+pyfd3vFHIBeUxMlEmp0WoYTrRhSnKCLFu6wDZoHnvkflm2ZL5ERDohrG5EeDd//c0PZcfuAxbfmHa42TsTIdJiPvj5Bdg45uxoNfjrGMVRms6Vq3neme3vkUce3T55El+PPPLoriOkiUhmIYAbfCKHu1B82oSEGDvrfzcLp1m+Es56NlQ+K5SWFydNgF5i0KJODsgEgN+MxzVpt6aVFiJmH/71DGyqfcZ2mjWUXnkHXpuxHe83UOtK10cjvWXtiedx7G1RQcZGOR2hFnnwwI2IdF3spc8SGQhQ30VHDTr2u9iN+zgYzklvrLJrOqcaB81W/GVtK1TcJ6NvAWyoYCJ1+81vfcXsKokV+lff/mfZrsCkpLTc1GN/6Refl699+RmLWVpTW2/gUjliqa9vMMc9OKNCDZmQNdxHWldZVWtAEw/Pzz291dSdX3j5LXnxlXctjBH3UMFduXyRhXNZMC/PPEcrl22q1Eh+M9JTFVQ/aIDqxVffkbfe2WZqr4Bmyg6o0G+b2fryrSVP6gPIc5h1h3jWpeHXXepT4AuIvX/LV2Rm3gqJjk4y6W5R4QnJP73bVEAb6isV+HcYGMAZFXa42TMWydz5683JlcnKFCRgO4m0l/BFZ/TdSwXHFIhrh+l9gItLlBfwGxkVZxJfnFvhSIh4wYSVQbW0prrYbIJRkSZfl6gP9UDC+sjDm6zvAI8BClaRwCOtxUHUvgNH5dTp82aTiwoyoXT0o2/gE9tZQBvenJHoYodapICTDQbiyw5XK6avKDtqzcT5xRYcSS6bHPQ/fY8aNKCPjRHaH3VytAdwlga4xdY3UPsLNXTsXh3JvZ/MnJll9YDx0YrZu8QcRuMAG/HWNsp+TVp8pxFtQ9lR00byjg07IZlul9g4wN4a4Hv2fIFgy+32u0ceeeTRZNLdIPFl5XNXPzt7wNcjjxyCOYCp5AzBKLj2eGORPa8MjDvD3Odv9M6dQpQZLAVgRPJJSCYAHfbKo9lWTzaRP03NmXzcJkNVe1OCj/znXD/zFm7XeWiIsHt9vcoBvXjndiW6EyFsXJODxJx0PZnsKwuifK5Ka0clTf+8Amy8VmN/jVdrnr/RK0iJaVtiAj+t4PehJB9JCfKRgOGAdTzkZuKe3fdu9L4+i4o95XyhvF9eVuDLZgHS3rEA+0QJhprQMqjKPvu5rQpS0uSff/SySWzP5F+08j3/zKPyta88Y5JeJINIbY+dOGvegQFKFRXVChT7TTqI5AsQwNxBzRNJ5BOPbjEAzLMfbtsjO3cfNMCA86S1q5eZbSoSrfqGRpP+EvaI57ArXb50gQHfw8dOm0MlAAE7wxBznHTceMPYkZpUzP4aHzH3me9p6bPksSd/0zw2Q83NNbJ318ty/OiHpupMoi74BMjyG4/LeMVFSkyc3wAFrVynXHi9RWJ7+NA7Bl6x7WWiuPa5LgFqUTUFOIeGRSp4DRY8N3d3ddh14qmOXIeQXgO2liyaa/329FNbbbOButNWOKzCRvu73/+p7NC2BkgCSLGTpT8BrdidUifWPcAm6fHMqOF0lKxOPT3Sq+MFqTJEfqjfkh4bJPQD6tUkDHBGasx7SOAB2fzmWVTNkZLqn6Z+Th8Ovea8q/coCxsb7nMTIaTYmKJSFtrO/4aLwu0T9WptbZcVyxaYLTtOxgC/Y7XlWEQ7oAKOPfruvYfljbc+Mpt47HwnmpZHHnnk0XjJU3X2yKO7moYDX46bAV+eHzrseYdZco87nagmEtDMMJHfyvaTb073lUXRPnK21XFidTsqseMlWg3wTT40GWVKCRZZHuNrXsAJLWQPQXofNWjUdv9BASgOuFyV7IkWk/dIC6dYgFOcZ8UFDoHsMSg6wAnFVNTuOAHDvhwa6xUAJvfw1oyjtlIFntgVk8+ECwyRn9sWN6KhtHHS9pdF/fJutQPUqdtk9icgQT9Q5ghpRnampKenWrgiJG4w4ICbhPgYk84SggbPvEiiXnr1XZMIA2hcphzJHuqc//73viUPPbBeurp75JiCWCTBeIaePzdXVq9aLA/ev84AwsMPrpfUlETZpUz+j3/6ujnwuVBQZKqwqDuXVVQpwM7X+4fM8RIqu5THJeangS9/PzvMHnHo3vjImffY9iK1nT1njURGJxjQxaPt+XP7pbamxLw0DwesgFvy7u3tlvKyAmlva1Tgmy7BIREK1BRgKupCdRSP0Ckp2dLS2iBtenR3d9p7w9cVyo96KZJYAC1emwFA7vXR1iCAJ8By3ZrlZnuLpBWVYFTI0xX40hY4psrPv2gSWex9lakwSTDqzspwGCgFXCpvYP3HwXtjEeVgnBBeytLRNIICnXQAspxJg+vcd9Ozd4byGJ431917brlGvjta3W9GNrX0fzgvYx0iCRsXE09q3EQ5qRO25WwWdXV2mTo49u4TcciFR2vCOX33+z+Rl197T8p1/LOZcKN+8cgjjzy6XfK8Onvk0R1HPsZMohqIsxljDpVJhDl0GVIdz8aQEpph5ZonZPmKRyV39iqJjk5URqRNmeZ6YySHE+kEBYfJ9Kz5snT5Vlm28lGZlbtcmRXCTrRLrzKqMFLjZcCY7zDDvVpGzgP9fVY+yjnZBNhFzoX96QOJPubsCbXfDAV10YrWiNNL/FqA2s2kmrdCAF2TuCrAXRbjI+s1b0Co5afVBVwSngnwq2vaNbCn90rbB+W1SuIzD0qtlhFJ762Uj3dgbpFsExqKNiEcVKiLVkchuiJS70fogerxRQWzrNJ08VhloOhsILRrHnWKlC9p+fEujqpybLC+5fKlbh1vlSgAQ0XPrZo+Ns//WOLEsQZ409+TvomhDYhUDUdW2NPikRd1VLwtXyy4rODI8UgLwJ2Tl2NellGrbWxotrBAHPqNkUwFvQ9svk8+/8xjpg5bcKnE1DSvlFVKfWOTSWrxGI06cmV1rdmX4q32zbc/lp27D5lHZmK8onJLCCTKQLrYIXOQPw0z3rl4M3I3u1gzwiNitF7ZMmPWUpO6NjVWy5lTOxXUKojpULBtA/iTZPNd53p7e7M06js4nwoPjzJ7YcoJCAYMswb5+wVKW1uTdHa2aF2uV112ySkT9WQ8jl1PbHChB7esM9towCR9BUCakTVN0xAp0L+RkiONJ2YxfUyazmGvX6WJtClP3igd9xhJY79z/Xsct0qA3YiwAJmbEylffzpTnticIlnpYXKptF1adfJOpeSXcrNxQQgjVP/PX3TCcvEb+2frFCXGNFLufv2eAYqH1xftCyT3b6FtcfaCbQxAfNsAwMwBbNp55XbaySOPPPJoOHnA1yOP7jCCUcSDalxcqiSnZElC4jRjVlE55J5LCQnTZPa8teaZdfbcNZKWlmuhRhobq8zZjEMwIHi0xEYwUFJSZ8jipQ/KkmUPyew5yyU5daam2ystzbXS0FBlb4yHydD5pBM5QIF3usUBdcoYa/n09nZNKqMC6ISHSwhypKpfSPe1uLwRrBl6HTXjaSE+0tI7KFVdjldhQOFkgSZAIPmnKegFbD+meSPZBUiWdjrhkGYpAF0Z68SFNtzv8H12Pt4s8qOyAQPJrJC3Uy6albIAoHF2lRnqY7GSiXM8KhDVZykO0mHypQyAZryLj8UXc5l7JEdbEiaLEE/dA4wjvaiHvz4VyMpM4tAYaV1HPDP80HQIV1TQ5oS0eqliUN6pGrA8uT1W+W6XGJsw7Uh85+bNtL9PnT5n6sxsAqGGjLolcVXT05PNmzKhjZDQ4bgob9YMuX/jGtm8aY2FsCH8zZvvKKDdc0jHfq+9W1B42STIODQC5JI+Ks+odFYqIOY5Pn6A7F4FdtjLsmHkSg1d4DYZxJoRFhZl8zR92iyJjkkyu91pGXm2zjjAd5eC+0p9tlfzdTt1OLlAzdc2yepqS21zjjUA8EzYIx9tO0Az9sOELdJPv3Trs7Z5p2uM47DpWp2c9G4M/lhPyDM6OtJssufOnqn5d0nR5VJTcaYPUUem77DTpu8AWVOx+XankVZToiMDZNHsaPnl56fLfUvjFez6yscHdC3XiRU4UVuKCRLjl75jA4eYu4xzwoGhso+X8xId/xcLigSP5dhZh2p/4VF7OLHJA+jFpAAVdKTVwcHBZv8eHhZqG1GsOcxXZyxM0aLgkUce3TPkAV+PPLrDCICbqgB1zX1Py8bNX5Jly7cqYM0xNUS8osIJEAOT+Jur135OGc9okwjDXBJ2hGdgZrs62w2gOhBGFETPkHnzNyjofVCZizDH3kyZYhzMEDPzSvEZYy7GwzTC9MJAr9vwedmw6QuybMUjkjYtV1qb66RGyzk68zxxouSA2EQFvevjfOT3ZvrJKgWYV0GRUzVTL07CFlWzJf4vnpAnAzgNzx+PxF9S0L0hwVeSNa8wfx8DxagE54T7ykoF5cS0HQ5s6xSgEpKHWL0AZO7dbrF4n17FGRVxijM0TwDwjQipNPbQgGSALBJVVKdvRPCYtCFtStxiYhoTT5eY0EiQsf29WRqfILeY2m4NPYMWS/nblwfkp+UDJo2mnOQ5VfwtjLN+k4xZnz59mtnx4mzo+Kl8OXz0tKlwYg+KNOqiglcAKl5qsb1Fwvv0kw+bU59NG1ZJZESEHDp6Sr7zvR/Lx9v32lhh7gBe+agR+gZPwEghca6EPaMLbHmOsnAGEE5RdZUGzQHV9BkLZO26Z2SVrhcREbFar26z0w0MCja15IsXDkuzzl1AMuUai5wyO4CnquqSrjM1EhAYJFHRCbqmhNu6wJqDE6tkBdp4y21va5Kmpuqr702EkPrhIRtHUw/ev9ZU0JEqllwpt9BQ2VmZtnmwY9dBef2tDy1vmIp7gdgQDNOFLzUxWBYr+A3QyVhU1i4f76uVpra+KQe+EP3JmGbe8O2oqq6T0wpkCbP18fZ98s77O2xeKcNn2hP0nzsGeA9nY8RUxiFZWVmVhIWG2mYGntEJVxUTHanfqIEhjYh7Y0PDI488mlrygK9HHt0hBNPIEE9XALlg4SZZsGijSVRDwrCl85dWBbSE/ejubjcPq/MWbFDmMlsqywultrpEurraLB5ns4JeQHJrS72lCaNBPM6589fJ3AXrTdpTePGoVFcWKfOoDFNAkKZbI1eunDMgDLnMyUiCuenr65bUtJmyeMkDWob15qUVCU9QUIiBbsqIVGhwKO9bJRg7eLfMUJFnUn3laxl+MjMc5y16E5QxnDQb7FlDFDU194rUKqgilM/t8H5kodWVNQq4v5bpJw8n+coMzd/lvbB7DdP8aroHFRj7yHQFnzlhQ8B3qNrE091VPyjHFIzTu5MBxiGSAXQDQvmNOnM64JeyjWwbSG+FauYxAQqYB32kSbsZT890z3CgPhaRF0Ab8E7buvU6pKC+BEm23kcNPUgTs/ZxpcGkrUevvgd4PtMyIB8p2H1Bge4rlYOyvW7QYhqjSs3XYzI2BsZDANsZ2RmyYG6uZGSkSVxcjMybM8tA7aNbN8n0zHQ5dOSkFF2+IvnnL9lv1JeR1uJpmVBFr7z+vmzbuU8uXLhkjPlIwKXfHANu2Kjym7lzO/NhouRIZAMla8ZCWaRzNW/OagtBBEAFqNrc9w/SsjdLSfEZaVHg62hrjG/SkD5mFawdxEdl/kfFJFr/AVBYV8gnTPMhTiqbcaQ/mtrzWIQUEHts4iYTUzc6OkrKK9hEaJfExDizs8aud//B4xZOCon9eMARmx89vYPS3tmnZcK78oB06wDv6tY6dXN2jr7+QS27K5keelmJdYF3Ojr7pbPr+ndIB+Kd0cIS9fTqe/pO54i8eI90AbDDiRTc8g7Pj7IHBfpJenKIrFkcJ5Fh/lJa1Snb9tdKc2uv9r2vpUk+5Nc9LK8uva7FtzL6jWcBGAcxvpW/sg1V5lePmer0Smtbu0l/CSOVnpZi/enOAzaBmHvz5+XK5o2r5YnHtsjDD6y3vl6xfKGsWrFYli2ZJ1FR4dbnxEqmfz/NeeSRRx59tsgDvh55dEeQ45wkOCRMAe9mi7EZHZtsMTR7ejqNqYTBJM4mwHfhki0yI2exMQHY56GmiIfUmJhkBb1XpKz0ggFfpMDGgCpDumjxFpmetcAA8rEjH0hdXbkB2MDAEGnQ90sunzZQOxaD7l7Hto/yLV76gALtWLPlI69QBehNCnrr68qMiXZA9/iY6NGI1QSgSIid1bG+pmZMPN2xiKwi9QXAb5WCUWx+tUntmCibhJSXEDyLonzl2TRfeUqBdyrSXKpDwZQwSYtRtOeU0UfiFfyOlPgeaBRzaFXSSSnGBzLHQ3QPZUTdGaAPEXuX+o/Z5PpOuALkSC036sSoGANorX1uUi7KTT15DpCKs6zTLYNyqWNQKrocx2KVeqael/TeFT0ut4mca8Gu2Hn2SNOg2Tlvq3UAL5J53mVDAF7f0ney+1QIteWY2CjzDEwoobxZ2TIzJ0vBYYhJrghDhM1ucXGpqWOiunzpcokcP5mvgPeAgeGyimoDt3jkHUnMFeane4w2p6aS9JunYDxA4uPTJD1jtml8MB+JnwsA5uPr4+Nntv+YOjQ2Vo7qG2AsAsDih4DNLrw4o9qMJklwEOF6HEdVSJeR/gbq+sW61Klrj3IH424Lk/hqP83MmW6hoLC3RoKun3STIMbGRpu976HDJ2xDwmnrG6fNOhuikzslMViWzI6W1KQQSYwLlpzMcJk/K0rm50ZKblaEzMoKl9ioQAOPgFzlcKzcys9YHjGmZhwli+ZEydyZkTI3J0LyZkRIZlqogc7ePgWzCjLx7GzLxhB4RUI7b1akLMqLsvMc3suOkOn6HkC2tkHXYH3ejwmhRDpcT00MkYV5+p6WmXc4sjPC7L2FmlaILo7l1V2y7UCt1DV2az/4ybSUEJmnZVsyx3nHLWNOZpiEK1CmLl09eKd2xuvtEO9fG+taY00Ux11I5qOiIs2Dee7MbPOE7ubFGYk+gBgTgpkzpttmRlJSvCQmxFkf0/fM1ebmVmUQcTDnqT175JFHt04e8PXIozuAYIpQGcRuF7Vh4mYSS/P4sQ+UeeowL6qV5ZekutpRI162YqskJk839cSjh9/TFAaNsUWaW6wAtujScZO6YrOHfd/07IXm/Ir72OedPb1LmbAuyZm1VCdkoNRUFculwmOmAgmNxlQwv/39gwwsz1+wUaYpMw0zW6Tv1dWVSmLidKlXoF5edmFSgC/8KysKkkJAXoiuBNjymm3paKTPIOHFnrVBGczKrkFpUEDGuzfhhT9B+rrE65r0q1m+8mCCr8QF6UW9ZodL+htnxzi2ilJwHqF4IUEvuE1H7N3dCvSOKuBDJRmaTF6NOimONXtfwCjSZ7xLR1Go4eUcQUinqV85gFXfI4TREI99U+Ixng3UdmYTgrYlf4AtEmBUl1Hrfr1ywBx6vaW/ObgO6EVSTFxeikcaHNRjnNlPCjG2AS6EH2pqajGmHOCKajKegV969T15/c2PTP2S6zhTInQQkitsF2tq6009k48WnoJh9O9EolzM2Ya6CqtzZFS8hIRGGih1IjFoWwwBFVSea6qvmKYIYHm8BPjlYOOrsb7CzvgmQMpLnqwBbKyRPrF621obDSSPt80AvqjDIoFftmS+eQ/GIRhgGGAEA3FQQS+bEFfK8MrtSGfHIkAvABagu2V1gvyn38iT5QtizEHUI+uT5POPpsvzD6fJoxuT5cn7UyQzNdSkqNjMdulEIX0kpQDiFQti5fd/eZZ887np8pg+/9imZHlK31m3LM7yAsBW13c7ElX9h1aEYn55XJ/7ra/MMIdUTz2Qank9vjlZNq5IULDqK3uPNej4wgmbU48+/T0tJdTS/9e/OEN+8XMZ8ugGzWtLqixW0J0QGySJepBJZa0C3/06RjXvlIRgefahNPnWF7Lkl7WM1I80ntiUYu8D3Jta+6S0Emdu9OXkzELany4gPWIgL1ww2+L9Yhc/PSPN5tJECJAbFxdr0mM0LjBTgJG8U+edRx55dGeTB3w98ugOIAAqcTIBonkKUGEmS0vPmb1sVHSiJCVlmdfV1tZ6Zf5iZM68+8yRVU11sZw8/pHExqZIzsyl9l5hwREFv6fMyQvSHMDuXH0+c/o8m0HcK72Sb4A4b/ZqzX1Qyq6ckwvnDxlDPBZDgfQYyfPceetlZu4y8xBdePGwgVzKgvOcGgXmZVfOazkBvk7M0Nshd+ID0FDrRe0ZcGm8E+hpOPGwZkfMWSSSF9ocKSSr0q3wdLzSNeBj9r054frXKGnA4AHekKRG6XFVIq3XAb77GwYUFDpSWYp7A578lol0OzQvYt7SNukhIiEg4rHy0uuoPPPsRW0j7JBvtWy8B0OP5BgwffWs5eE38IozAJmDvoDI6xaymzSCOcdmsKm51TwC7ztwVLbv3G+hhpDu4qTHGb/XSsnfHIAnK/+tNNjPgZDEAkjRxEAii4pzqM59TBGoDGtGaGiEzW9UlxsbqrSe2FOOtcM0GuHUrlva2vD4XGWAGo/z5Id9L2vL2dO7LW1ovG0H8EUCTwgj7LGnoSqr4DcxMV4iw8Nsc+KDj3fL8RP5mk+rlvnGwBfS7pOo8ACZOT3cVIQzFVSGhvrJFQWAP3unXF7+sMLALsARL8mxMUFSowC2uq7L3p09I8JA8RcenSYZqSGy42Cd/K/vFchrH1VKY0uPZGh6SIxDg/2kua3PQHNDU68kxQfJr38pW57bmiZJcUFy4GSj/OD1UnlV3yvRyQu4RfKbHB8sJRUdcrmswyTTKxfGyHMKxp/QPJH8frCnRv7yX4pknwJkJMtIgKkPm6dlVV3y/p5qSUsKkWf1nWceSrVndh6qk2+/cFl+8la55Be22n2k1ElxwQZ8W9r7TDp9q+CXJmdDobOr2xxYEbOaEF5ffP5xU18mBnNyUoIEBhGneeilcRL9iT0wKtQ1NXVSUFRsDuS45pFHHnk0UfKAr0ce3QGEA5qExAyZN3+9SVRbWxpMkoqnVABlZGScXLxwSDqVMU1KyjQb3wGdb1UVlxTEnpOMzLmSlb3A1BVxVFNRXmAMA3MyNi5VFizaJIn6Xnt7s4LVI9LcXCNxCdNkpgJtHFsBhpEUQ2MBX3beIyLizKlWenqudPd0yqmT282uDudbqDWWFJ+2tDo7FXkqm0gZbpfgxVoVQTk2uz6SEOQjqYTVGU5DfzYrOMbudI8eAF8koTCrE2e2HKBG7FvyTNT1CZtenC+NRoDt6yTRQ+8fb3LKUa/lsMsTLMd4CMEQYBPJOPki+c0McRx9jUWEQEpSQN/ah3Qcu12nbBMtHs/TP5QBrH310LztGHaNZzh4Xv/93InxTDgW4ocSx7eouFQqK6ulvaPD7o8cu/zN3BgPuLqTiM2njvYWm/OOd2U/U3fGo7MDbh3zhaDgEP04B+qzzaYtApAdL/glD/3GSk83UnRseR2JXH9fn1wuOiknj38sFWUFer3LJM4TIdoah2NzZudY6KjwcFSCtZwdXXL0+Bl594OdUlBYoiB5SIp9k75hPYhQoDg9NVQWz4k2z8iVNV3y4nsV8oqC3v3HGwzoAohRCQawXrzcJpeutJva8wNrExX46pqaGymnC1rlx2+WyY/eLJXTF5qlvbNf0ws0Feh4BcxIbnlvUP9bMjdafu0L2TJjWpgUlrTLP75yRd7YVimHTzdKlYLq1KRgmaOgOjc73FSWq+u7JFgXFQDvIxuSZFpyiOw50mD5AZYpE9LkNL0eHxNo4/JKZYe8t7vG0njmgTRZkBdl5frhG2XyktbvpOZVXoc5i64ZWjbqea6oVRp04ezRut0q8FW+SvvIzzYmVi1fJA8/uEEefWijrF61xNSV8dCsDJ/2zdALEyAAb5cyjpgcnD1fYKrtHZ2dlp9HHnnk0UTpbgC+N2DfPPLos0EAXCQxgFPCDiHZxe42LjbF4mLiGRWQi8dnxxtriHR2tNgB6CTska9OprKyC9JQX2FMIIx9YACxNqMlIireGE6exxMrTG9MTKJda2qoMvthHNCMxTQyt2GOI6LizJsz9sSAcNIK1LRQbyRt1KiR6vD8zRjQiRD2tt26vLxcOSgf1w5IrQJSJI1XEZT+blcAd6BhQP7kYr/8tGxACttgNx2gNVHiFd7FmdOOugH5QaljMzwm8TDHMELjOEb/p3y10Yjbk0oASiTP2M/+DA/JWndCFt0IYeKZ+UvTfOSRJKTVzkI7lWW804jxidQICRVSRA5sSPkYjbX5c7cS6wWD4eypXbJ/7yty+uQOUztmnnKwXiQmZsrCxZtlxeonzNRiogRIxosz4JrNtQ/f/QfZs+tncvTQe3Kp4JhJkQHWEyEYhJaWNjlxKl9OnMw3Z2OovHZ198iJ0/kWRgoJfXNzi/XnRNYcHqWbkcYePdMsryroxSlUGNLfig4DhOXVnTYpwvUa0ldi486fFWl2vFUKIAGupy42m7px0pCklmsXi9slOSFY1i2LN8C6bF6MbFwRL3HRgQZq9ym43nu0Xjp1UQsLdZxS7TpSLyfON0tURIBsXZ8kD69LMsksEmZAdFFZh7y1o0rOFrZILI4PfAbl4MkG+dEbV0zF2eo0NOGDAnwlSBcE4vmSH8CWMian6HdDF4Z/erVEfuuPT8p//It8OZ7fbE6zXNXqWyG0J/CO/sjDG+XXf/XL8vWvPiuzZuo3aZzziG8Vh22e4BCrtc1U2ssqqixMEs7Ldu05LMdPnhNCIHmg1yOPPPos02eLA/HIo2HExx4yhzPhMRaaiGsAXH+/AElJy5HgkHCpqiyS6qrLxjzGKBj2UwYSqTAS3Fm5KyRBmVa8pl44d0Dq68uNCYWwrUOlGa/LqB92dLSaKiLen+MTMiwvADYAFk5wbODrhFCKjko0tWZUs3G6hTOtlJQZpjqJKjbOuHr7XIR464zUSCIlttWI1bujblBerRyQTi4M8T/Ep/1Ocb/8aaED+oixe7u58z6LD+rShxoHZW/9gNTAX45zRaIpM0J8zC7Z7PuGrk8FuXVlcyC/1fGaTIzhMcvKLX2JEFAPJvlaqKYwBb+0m0efTWI8sgZUVxWbX4C9u160ORugawnXGRQ4vZozZ63ct/458yzvrkXuOjVeAvzifwAtleqqIltXxlhabkpsTpD/q298IL/77/+7fOnrvyNf+aXfkf/6J38lO3buV5DUbrbYt0qAQ1SU+20nzSGqS55utZGORob7mzMqnEkF+vtKmYJVwOvpCy3S0tZn6sJXKjrl1IVmuaCgub2jX6L0HSTKMzLCZNb0CAkM8JGi0nY5ca5J6hp7DGhzNLX0yslzzXJcDzwwY3+LqnVUhL+l0dc3ICXlHXK5vF3L2qtz11mr8dDc2NwrbTpx8UBNG9OVpA2YxmYY++P/71u58ttfnWFlR7pdr/cb9D0k1BPt25EEWI2KipDZeTNk0/rVkpc7Y1zAlHwBseXlVbJv/1H5/r+8KP/r/3xbfuN3/rM88dyvyDNf+HX56jd+V37r3/yR/PH/+Ct55Y33hZjAxL3+rG1MeeSRRx4NJ1ZQ95NpZ0/V2aO7hvTjjq0tQBGpCuGChktDsanlOlLZzKx55qkZ7qWnm/AoAab+jEOrY0fek7LS8+bAavbctQpkwy3+Jkxp9oyF5qjqwrmDplKIPZ8jvfVVhiTePLqSrp9/gALoS1Jw8bBMnz7fbH4HFY5he0cMX8cZllMeK+uQDSAMCiqKEeGxMi1ztmRrWsT+7enqMMCO0xwk1IcPvq1lPCfdWnbyd+t2XXpKDhN8jQsmfXtWmWWec9pndOkzLJryfebNOCXYR/wHlZFsH5Q3qwbldT3wFMwzgLpb1Nq7jigCasRIT3ECFRMokkm+8F03Sn/oHic8TB8nnJGmQ3o3eu12ibQBv/U9g2bDm6rANhyJ81iZaj1i/HHO5WNq3aiGK/9ubTeV5fRocok5w/xy5xzrjPO3I9F1CFVtxxNzR0eztLY1ykCfE8ebzTHWG+4Hh4bbXMfDPOsL8cBxsGdj1wbFjUeGO78HBwl35KwpzkbcrY0oN73augYpulwqFwouS2FhscVGRlWdexMBQqwPkTop8Ii8Yn6MqS+fK2qTo2caDeBqctoWvialxRNyhAJP7GLrmnrMqdXaJXGm/gzoJDTRjIxwWb0oVp+PNhVnVJpXLog1x1iAUWx5UUWekxMpiXG8128qytgPL50TLcu1DOSFl2e8M8+aHm4SWBxjtXb0WdoRYQFysbhNdh+pN/VkYvRSb9IPDvSVVfpMjJaNex8fqFMw7AB5nFYR7giV54yUEAkPDTCv0ks1v+xpeOAe8iKtjXKras6MMZxYzZ09Ux5+aIOkJCUM3bk58W53d4+FA2trc+LOA2yVjzPHcXw7W1pa5cqVCqmuqTcbYj/taw/4euSRR7dKno2vRx5NJSlzogNdB3mwqQqjxnzNa6rDsOEwKjk5S7KyFkjatFxzOgPTiSfn7p4OOX92n5w6scPeB3RmZS80EIuacihqzJFxcqXkjJw9s1tBb52lSR4wnqQBwE2fNluZiD6T9lRWXJJZeSss/m59Xbmmvc2u4331WjmDrKymvqgHefE8ZSTOMCqL5BOvwBy7vksFR+X0qZ2m/sz7MGWUITCQdJz0YLCNAR7BX7nldfO91j7XE6/BmyGVxFkUAI1wOIcbB+WfSwfMSzGenycbtGGfCmQvbHO8RuM5Gc/IY9n7DqcwfRnb5BNNDlh3we9UEXUHqLubA8FaxrwIJ+TSqKTPUo9YBb6UFQdil9qJXTq5bejR1JI7h5iX/jZ3nfnrzzphtpXXBitzUKGkgt8Wqa0tlZbWeklMyDDNEtIZULSEanR0dJL5E2CDrbmxZghAAxvHNzJYAyyvYXnfDrGOEh4nJDhIgvWAaYCBIJ+JEDUw4KvAD+ALeCxQUHnoVKMCWVdq6mMAFgdQSGyxna2u61ZgPCBL9ToqyDiUwjnWQ/clyeZVCXZg/7tuebwBY5oJVem9x+oNuJIfTq1QgSbE0KaVCXL/6sSr7wJwkcgCvpEcI5lVrkoWK5gORx26slMOKohGmusAXzHpMGVdv0zz1LS5t/1grZTo+zjrOna2WQIC/ay8qHAvyIuURzYkm1fnxXnR+q7IyfPNVu9bjefLxmVoSIikpSab5+24WNK9eZ/Tb0jzCXeUlpok8+bmyoplC2XL5rXy7Oe2ytaHNsqKpQst3JjykAqI2RhlJfbII488unW6G4Avq7G7Itv5ueee86mpqfFpa2vz0YQMAHd1dfkmJSXxt68CYF/NyFcXSl9N2E8z8FNADAD202f969pCiyw1jzyaItKBr/9XZkIZz9lz1pinZlSU+3p7FKTmy4njHxnjOS0jT5aveEzi4lMlPCLW1Igd1kxJGQOkoNj3EgoEVWZAbkrqDLPRhalF1flSwXGT4GBrG6PMKr8vFR6XwwffkrT0XFm+8lFZuPh+6exolaJLJ8zZDNfCw2Pk+LEPZe/uly22Js8AkvEujSQYD604qiJ2MLZ/yZovkiEOx5mN4/kVRzakjZMsVCfNa3TpeZk5a5nMnLnM1KCZ6Nj+FihAvnjugDRqXWDOeRdwjnfpmbnLbROgorxQy/SShUbClngkoZEIkMN2NliZNeUTpbbbkfTeyEyN+3ha5gyYnQi44x1AKyGO1sf5yO/m+MmMcCRRQzfHIuX/Tikw/07xgGyvG5DqbgeMTiVRHCQ4gPS1sT7yjel+sjpGgS1rLMNyJA3Vgdi+Py4bkO+X9JuHaNqVdvLoziS+t2hXsGEUF5dmGiNJydmmgcH60N/Xo3OyQedajXltx9t6R2frEOBgMDBSfCQkNMLMFZatfMTWKt7lGeY30mFClp3L3ytHDr0zFKaM+MC3rlr88yTmBWASILhlTYL8xhezpVPB41vbq+SvfnhJ2jpY03Tc+/nKLz8/3bwppyUFy6sfVZi0dUAXgd/8ygyTnmIb++J75QZusf+FWA9Y+lGfBiQj3a1p6LEwR198fJrMmBYqOw7VyUf7ak06C+h2MSJhi4ipiyQZiW+ILhR4ef51LSNqzzsP18mf/1OhnC9qNSBMPQK0nEiI/+DXciU3K9zUpf/gz/Plclm7eZXGbhcv0dj3Yp+MdBsp9m99eYYC8CAD0x/srZGfvVsm+ZdaLRbwRAngy5iYkZ0pv/vb3zTgir38ZFB3T4+pstfXN0rBpWI5cPC4vPzaexZWjM2P8QBsjzzyyKPhlBTV/Ud6whtir37r7Dzy0Ot21vXtumv6tz2va97VM9cU0PYrzuwPDg7uU+zZr1izX7HnQFBQ0EBzc/Mg54aGhgG9P6C4dDAkJGRQsSofYdm5cydn9zDyJL4e3VUEIwBjiP3rnLlrZcGizZI7Z5VkZOZKbGyaAUeYTYAfqssAzsRER+ICswmo5H1/Xz30GdSVY2KTLdQI7wCQOff0dEtLS50dgNXMzLmmigzji6OpQgWZcfHp5u0Zh1g8h3dX7uNEq7G+Uo4deV/wypyjoHPJ0gcNrKalZ9l7MTEpdg9J7bwF65U5zjammPpBvlo+AC2SYjw6A94Bv4Dg1LQc81CNZDk1bbrEJ6ZKZGSilRs7YMoCUdeMjDkK/h+RWbNXmQp3XV25lBSdlnatw2gMNswlJcDTM6q5bf3KqCr/cyOBBSAOwJw1FA4JdWCALOnc4LWrxDPkCzhE2hyk+eFdOk6PG5LeNvCoB6GD8Lx8I3A+GWTZ6f+Q+LZpeZGQE9s4Wct6Iz4xSJsaZ9nIVEo6Bq1dSWcqiwt4Y8xjCsCZsQXo4vBodKLNOJhLGZlzJDdvpdn5s3E0PXu+pKXNMg0SwgmxbrAORUUlWli0yKg4e5c5yujnNyHPcG7X3YU360Ezu2DDydUqYbMN21/MF3p6uswkAhVoGxt3YT8x56+T+OrigBrxSIkvkl3i+2Lbe+Fym5xTYIhDK96Ji3FA48/eLTdHVTi1wnb3bGGrSYenKbAGXIcE+5s9LY6vyI9rqE1/fKBWtisAvni51cIWFZa0SXNbryMZTg/Vtte27nVCZy2bH23SXGLuHj3bKLUKpH11EdGuk9AQP1OZRmKMGnZFTZelTQgl6knsYVSmixUIF2sZqSe2vdQpLTHYKaOC3aNnmsz7NA6xJkqMAdSTlR+T3p5eaWhslubm1iHV9Cty6sx5OX7irJ4vyJn8i3LmLMcFOau/z18sUhBbJ03NLdLe3mnpKQOp484pB7bCOJ+Lj4uR6Zlp+v2M0TYZ1Lbplbb2DgPc7prhkUceeTQe8lSdPfJoMkk/wnyIAaswo5u3fFmmZczWgesjra2NxjDCfGbNWGhSVphOd3Dr8LQDAABjCjgEwOLEqq7mihQXnTSgid0vktYavYYXZVSQifMbpgxrnwII7PGI2Vlw4YijQj1jgURHJ5izGZ2OJjFmriIVxr4XULtsxVYLo4Qtb2trkwOyA52Yi6heI5nt1bLDCANWsdvjGepE+BPsimtrr8jlohOWx8rVT5kkF3De1FhrTBFSptCwSKmpKjbP07RFRGSsgu3lCpI3GIDGRvjUie1SW1Ni0nFTjR6FaDMApBsyx23D0QgGMEAfiNM15rFkX5kb6WOgEOAMAB6vhh+PcfToO4XtTno5YT4SqAnciO8K1YLy7CV9B9Vsc8qlNM5sb5mQ+AJ8ixXEWtxeBb6A/jFJGwoVbmynKSt2wl1D4HdqyIkh6+8fZKq1SC4dNXd6zKMbEbb1bF7hhGrVmiclJ3eZeVYPDkZdmTkDGPDVNg21UGhp6bMkO2ehSXaxm2xurtV1RgeHEqABgEXM8PracgnXOYnmSZC+yzrB2hUeHqWAeqaFJ2K+4yTPARyWgqVztxCja6LAt6Ck3WyAAbbzc6MsJBEhkZD2tnX0mT0toDFAF6OZmeHyR/9qjvzSM5mSNyPC3kECjPdmPEKjpoxEt1QBMpnxXmiIv6xfHiffeDZT/vUv5pgdbmNTrwFqypCRRggnXwWnHWaTi4ozeQLA582MkPuWxClodtShP95fY96iAcLUM0zTDg72M0/P2AMH6BkpNw63UhNDzOPz7qP1BsBvBfhCqCzj2Tn/QqHFVMYLN2GHtm3fJ6+8/p688NLb8ta72yz01Nvv75C339su7+p524595rW55Eq5lFVU69jqsLZHdRoAPBzQ8u1LSU6QWbOybMSVlVUp+GUTxnN25ZFHHo2fPODrkUeTSDBVzIO8OatkyfKHDaTCgBJrd9uH/yIDCkwJBwSArKwoNC/Mx499YEwkMXKRBre3NZvd7TtvfVtOHf/Yfp/X54ibi/dmi8ergLihvtycYAFYzdlUT5dOrgAFvu3mBfrC+YMSl5Bm9r1IhLH1I30kOpcvnTLgC/O7YPH9kpE5T3o1/QP7X5fjRz9U4Fkq8fHTzLM0NsHbPvqhqVoDspFWY/dHmT764B/l8KG35fSpHVrWbRKijPdMBfzJydONQQbEvv3m32qrKPhTxlwno5RcPm1pUt7p2QsEiRUSYsqOzXFpab5Jfbk/msR3vERfINVF2rtAwe6/muEnT6b4ytIYH0lXcEd8XYAoAPoae3Vjgg8jXcIcIf0l/TmRMLx6kRujkb6DSjbakG1amPxW59HxAu7bIbJgVcbDM3nOiVAmW8s6jJ+8nvQ6QB0JMcD3vLaR++zkFnfQNkUI1YWWwdJlD9tGUVR0gqnBs6mCjfpYGx/3IrFG0G6AW9ps05YvW/xuPLY7GwgB+jHFxtc5mDsAAl6j9wERwcFhkqRzk80v5ldHe5OBWN7nPptmxABn8411AtDMnGVNQwLMehKpawke3VF7xnkV1+8mohUnCny5f04BLBJfbH5xGMW9NAWOSGD3Hm8wAIztLurRj21KNo/JOw7WyfYDtXK+qM0kuNjxzpweroA1UJpae80zNHa5yXHB8qy+98DaJMv7jW1V8tG+GseRlYLRxNggycuKMPVlJLhIaNta+2TNUgcs42CL+QlQfndXtSyfFyO/942ZCr6nK2gOMU/Ql0s7TBJM+dcvjzcbY8DyodONsv9Eg1TVdhsovlVi/FAG5bGkpbVNKqtqpbqmziSzjF3GGHWDlB+TfgXKOLZCMowaM2B5x64Dcrm4VMJCQyQhPk7H9vWmLuSBGnVwUJD09vdJ/vlCU4W+Ha/eHnnk0b1FHvD1yKNJIsY/6r+o/SJFzc1bZVLTyvJCyT+zRwoLjhjDmZo2yxiBkstnpODiEbOLRS2R2JmmpqxMf8GFQ3L0yPvS3FwjTU21ZssbHhZtkpuk5CxzKAWDBqOLAyzAMuqioaFRJn29UnJWiotOGXjFYVZ0TKLZzyJR6+xsNRXn8rICyzNvzmqTUNfVlcrBfW+Y2iPqktMy5xgjXHjxqNkCwzTn5CyW8IgYLU+TlBSflZMnPhbCLAGEKWP2zMVmzwwzDsC9cG6/1NdXmOfp1NQcBdddkn92r4F+1JpRA8+ZtdSYbPHBsQ4eaftNIuyAH4dhnygp/2oMbpTy5BvifeSZVF95OMlXUkJ9JCLQRxICfBS84sV4UKoU/ELjAaLuIwDehl4xb88ZmiaS1DHBr74EOxmrzyAtLuoQUZ7XfgO6p5LcpsNpFdJtVLQJrxQ2lmBVn0c6jlo0qzngns2BySyrzRMFZQnx6TJ77hqZO3+9jT80Fog3jVo+47pLxx7g7FbHwGePMKEIMJXmhUvul5kzl9pGFtc7O1t0Pp6RixcP69pxWC5fOiE11SXS1dVm5hL+toGEwzk2vxTQajujfYHmBr4G0K6A+Ju53KVgGO0PpPAhIWHmP4B+QBJsphoh+CLQedbXI92ah966a/qIYR8dESC5CiQBgLRLQUmb7D8O8MWjvAN8AalL5kRbDF3uY1tbposFdsDEwsVmFonutJQQA8Kk9cSmFFmzJNaA5od7awyE4mgKiS/2tUhqcYpFHGC8PudkhssyBdgPrEmU+xTEApZ//Fap2QCjmkx5mtvw1D0osbqYIaXNTNVD379vWby9t2h2tAFiCGnw+3tqFBQOyrTkUFmmwB5V6Cx9nvri/fnBtYkGsFGTPnGuWV75sEIuXm4z++JbdXDlkrPRgiOqPh2TXXbmb/7r7dPFRBufeL+Z09Jk9uwcmT8317xBz8mbKbNzZ8jMnOkyd84sycvNlqREbNUdxnA4Mc5CQoP1OzEgZ88VmFq1t0Z45JFH4yUP+Hrk0SQRUhIYRaSXZtuqIJd4lqdObjfPzNjNzcpbKSlpM01SS1ih0tJz+tEeMDtcvCXjcIp7SEQJXxTgr0yrPxMkxOxuHeCbafkBFpG2nDu7X4FvgzmRQkKD+nNR4XGT+uKQKlMBLIwu3pUBpzifOnr4XZPI4syG+0iIGuoqFAxfkAQFHouWPahMboQ5xDmfv09alRmmfDOU2SYf7PzIp6L8ou3wA2KxBcwjvaz5xoSUlJyx92bkLDEJFeqsFQp488/sNvCdNWORLFqyRWLjUqStrQlEZEw1Ur9mBfttrY0GfqGJMjWANByrLonykV/N8pXHkx1Jp3G9Snh/RqUXMHiuVZmyoevjyYVn4A/xKo3kl98pChSTMZC9AQUp2MSxFTa3ZV2DZis81cAXIguaj/yISZwX7iNpWtYb5a3rsiTqmhyuD51tGZRWLTM0GcUFXDFP5sy7z3GalpxtY7KhocrGERsngDM2gFqaa3UOYU96b6sy6vfLNgPYIFu55knTKAHE0paEEmOtOHLoXTl84C05cewjydc5y+aS42U9yGzzHUdxmGI4zqlwtsf8aqgrN9t8tD+4znrD5ld9A+YIvdYXzHkH1AxYWmxOoG6NKQbrjAM87o4+Yqqj/ovDqJzMMGlq7jF15GP5TSb9JUYuwDcvO9xsYKnbmYIWs/OtqO6UGgWXgFnsaTNSHcnv6sWxBipJD/D68gcV5hALB1iASZxfoX6MV2a8NuNwalZWuCzOi5LlC2IsL4Dx2zuq5M++V2BpB/g7IYuQ+gJou/R+hoJl8iNcEkA5MszfbIrrm4gJ3Geq13uO1suJ881SWNJu0upUvEjPijQv1YD5Bbn6nVDgf/Rsk7yqoPfd3TUmrUYFezKIMjNWYO7c3yFBQTqOQg3MzpqZJWtWLZXNG9fIA5vvk4ceWC+PPrxJnnj0fnls62ZZtWKReYgeDfS6FKBjFCB9/sIlqatrkI6OTsvHI4888uhm5Hl19sijSSJjEsOjZO68deY1GQ/JeGNGxZkYuzieWnPfMwZyGxqr5KP3/1HOnNxhDOmDW79h0s8gBbjY3x3c/4Zs/+gHyoT5mk0ewHfx0gfsyFbACCPMUV1dLNs++GdJVUC8RMFqZGS8AuE9cmDf63LxwmHZeP+XZd2G5w1QDuj8BBDv2vYTKSo6Yczrxs1fMpAO4IYJNnVpZbCh8/kH5NjR9822GG+x2AEDVJHmAnrPnNopu3a8IC0t9SYNxl73/gd+UZYu32oMMpIkNgNQfwYoI43av/sVadS65yiA3vLQ1yU+cZrFED55fJug8oyUGVCEFPyQMvHHNX+mPQzUeAgHVjw5O9JHHkj0kadTfCUz1EfMWekQuB1OJ5oG5cWKAXlVj8pu1HyHboyDyAvQG62A9puZvvJ8mq+pCFsBRsmL6326ROI46i+LBuTj2gGp1TxJY6pZNoqDlDpCwf8Tyb7ynJZ1dbxmzI3Rygrp7crOQXm9clBe0fY51jxoEuPbJezFke4y5tECwNnZ7p0/M6/fqD6jAYDaM0Bq+8c/sE0giw19DzO2bIYlpShgWPs5yZu71uznsbfFFp55COg1yW1fj4FhCO2ToOAQA65Llj0sK1Y9ZvPUcYzH5lqh7N/zipzSNchZT5zdDcCv8y13VKNRp56/YIM54UODRTvGni0vvWAbaKxVgMO7SS0daS0Sz+jIQCs7Utymlh6tl3Of5SZKwSGqwDwLmEVqi5dm5Wm0rto2uqjE6eTHOdTw9QlvzqgxtyHl7R24KkXVbMwuN0rBKGnznqv6yxTs0/da2rRPFeSS3DW14EFlmnwlXBcn3sMO15SK9R/vWOxhHtT/9fYOSm1jt84XNkp8zM4XD9CoMDupOaTcmlOntl6LFUx641xiJ0RIfSMiwg3Mbli/SpYsnGvgNzw81IAtKspoI/j5TTw2b2FRify/v/q+7Np72FSqcYTlkUceeXQzuhu8OnvbeB7dJQQD4mOMpRMuRIxhB/x2K/BLTMxUJiBGnxq0UCMATdSGFylDOW1angLEMHsHiQrAALXCnt4uYyiJpzkjZ7GpLsNAwZwCJlEJRqoK44VXaBjW5uZ6UxPF42ta+kxTveY+6oxIUsuUYe3saLP08cQM0ITpoNwwz+fP7ZePP/gnZWhfl/bWRlOtXLn6cQPcBoo1rSADunEmcUZ9GUYYSTH2f1wjP1SrcdKFyvZHH/6zHDn4jpV5njLRK1c/YR6te7q7tA6VVi5siMkfiRN2zKSHPSMACOZ0POSuHBkKQJdG+cosBcBIWu3iSNKVJTfCRx5N8pV5kb4SpaAQcDi+nPR1ZRR5nhBF79cMyptVyvCyPEKjMZH6LM64ssN85KkUHyEsEhJgHh1vnrdK5MGBhHpn3YCWd0AutRKGZOjGaKR8JA6xkhTrsCEwzi4YlRgfbAy54IrEGBuE66K/0T5oaqqWqqoic7iGoyXmBtoCeCV2HTHdq0Rcb/wFTM9eZGrhmAOgkkxbAVxrqouvbjQ5tpSEGeuyeR4Tk2QHa5IjJe41W/pjRz6Qy0WnzZyBEcimAxLla3NNwZGZNJy28GtHj7xrc5S+a2tpkEsFx2wtYQAx3+80UibEgFdrW7vZnLa3d2hdUelG7XbQbGvPFrQ4tru1qNRrTbQablWQtKLefOpCi0lVkYpCAFKeBQgjBUZSjLdl9zh9sUWwBR4OeiHSBUQ3tfRa3ODj55qvvnNs6L2Kmk7tI0fi7BK/AbjYEuNZGkmtvXem0cpGGbmOt2g8SyO1BvQyt8uqO01a7ebjHse1zHhxpixIuCe7+xhDbKZkTEuVLZvWyBeef1weH5LmZk1Pl4T4WLPVDQkmdrtjiz4RamxslrP5BXK5uEy/f21WB4888sijzwqxjeeuanb2VJ09uhMJphPJLAwq6s5IX1EFxFmMDj5ZsGiT3QtQBhRmE+Yepn7V2qfsWYfhhGlxHFURj3dwYNAks3lzV5skGQbWYW59zbkVdn3Y2AJwM6fP53VTPeT93DkrJTNznoFo3kES1NRYo/kWm+oinqVnz11rUh3AZW9ft9kcn1ZGGmkxoCQ7Z5GsWv2k5M5epeUKNrVKgDIHjA32u8T8jY1NsfJlZM42CRN1Qc0SaS4SIVRZ4U2Q6t63/lkD0ag7V2nZcZKDZAogDUjHTpnNgerKy6bCiYQQQD8e5poW5CnA5cxwBwBjszoq6cPY5WKfiy0rdrA1jqnjmFhwJMGfKp9qcW+bNY3poY4t75DJ3ahE2tNDHRtavCeTNza0w3jdKSHSJ4sqBeqoWwfphfQQ4iGPnnGPlquwfVD2NAzK6RanfajrrRCgyxlngAZHLZZrAC1U+Kurim2TyGxM2xolLDTSVN7Dw2PNQzkezAFt9xq5IBRzADYBcmevtM0g5lZVxSXZv+91KS05q/Mn1NrHnSN4jGeTKilpuqzb+HmZmbvM1MhJjzmLHTDzEiDLBli89kN2zmKLB0x7s0nBGgOAdh1ZIZl3bIoVUOm8PLT/TblSck778Xrvuz9vcsYX0upgiY2JMgljfJwCrchwCQgMuGp3SqxepKc4jwKQjiSuof7LM6gdDwejVBdQ69z3G3E46Y0FxgC2brqfeI+dsVGI+rjlCR7xDteog5VTf7vZcqbcXL/+HefgPcoyFUT74uV57eql8vyzj8nDD2zQb5czdiZCDH++M6wLPT29+k3slPqGRjl4+KR88PFuOXDouDS3tGq92d30yCOPPLo5eTa+Hnk0SeQym9HRSZKcmiNxCenG3Kdn5Fk8X+xtAY+AukA940AKZhbHU4BXmFCkrgEKnrmWlb1Q5i5YLwsWbjSmFBVj8YGpQwrgJ5UVRebEBjCalp4r0zQfmFVAKKFLAL0QAJrrpE1cz1m5y01lmrM5lVLugrIjqeU+treoXRNbF8dXgBPeR00aQIx3Zjw7u+B5wcJNdlBergHWeZ4wNa7q6uKlD+rxkMzKW262hUijGhsqjckmLvHc+etMygtIh8nrUlBcpHXDIRignWvXloGxicc4rnTiuMoBovE3cjylBO+Xoc/16P18BXhduoxpFSyd8RCPkTTS1OIOJ60sBbY3IsV9EqYHtsZnWgalTkGl8qGfChH+ibYpVbCeHuIjKUFaDsAvlaDYQ8cHNQPy7csD8mHtoDm4coHzRAkmGOl+bt4Kh4Ht7lKmuMcklsyV9IzZ9hFob2uy8QCAQ+vBlVwiBUaz4V4GvphJ5MxaZs7xMI1oaqySi+cP6gfzjEl6R7YNzu/SM3JNsyInZ6ltKum3zyS4eIk/dOBN0xQBzJHm5ge+aqrMkRFxUltzRTq7Wk1DhA0KDog4v5gg4K+goOCoOd5j0Dhz884hgC3jacmiOfLlLz4l/+a3viFf+eLnZPXKxRIaEmyxZAFQAHaPpoaU39I53icP3H+fbH1wo87zyFsaJ11d3VJb36jjvEyOnjgj77y/Q/7uuz+S1978UM5duGT3/fRbc6eNQY888ujOJQ/4euTRpJEzTJG2Ok6aEi2MUGwcKsHBUn7lggFcVIMBk9Excco3+pp35ONHP1Cgd1Lwzoo6NOAwJi5eQWyigskYfafbPDUjhSVNpGOAwnNn95qNLc8nJmea5DgqKkqBQ7h5dz59aqfZ6iIhIt34+HRNM0EZkXhljrulqOikMtCHlImtMwkbTrC4H6cAOCoGKbSPlrnIQhXhpAtP0BBq1QDsmNh4rUuiAug4kwwR4giGvH+gz8BxFGqWWoe4+CQrG22ElJq0zp7ZbfbMgB9AM85PfHz87Rr1olz1dRXG1IyXseEpDkAoMWyJ15sa7GPHWMSdMAV+YSBg/UfcW6S3AMRxkz6L1BZPz5QVW1q8PVviYxD5RWu+OJ1qUOAL+DVwOZF8b4FIn7LinKtN2ydcK5qjZTUTOb1XrSAXm17sng81OqCclf1WhUO0B2r3aASg6t5mIXRabLygIYFdPCF2OvUenogBe5gCAITZDML5EpoTxLweri7tgLIpbqxJIgA/6tr6HZpQuZ1vqpiZQ/aMxTb39YNmGwHM/5qqEtMeYYMAIh/AKO2JScH8hRslSucd94kLzjqDTTASdgBDzswlZv+LRDg2Ls3S4LnmxhoDybznlhXgTD8gkWc9oWwuKL5TiPYNCQmRmTMy5ZmnHpaHtqyXGdmZ2gYRkpQUL31ah/MXixT0t1t97pbxczcR85d2DQ0Nlc0bV8uqlYslOChw1Lbm2YbGZgO2Z/MvyrETZ2X3viPy4cd7LLTRzt0HZdfeQ7J3/1E5eOiEHDt5Vs6dLzSHVkiA2bjx+tAjjzyaCHnA1yOPJon4AMOUI4FlLuhws2sd7W3mHRk7uStIaNqbTaLV3kYIEick0NnTu6S89Lx5Msb7MQxBe3urgsAGqVUwgMpw/uk9ZheJFNmJ03vA4vESsgSnM1wnT95z4/gePfSeeY8GaKBCjQ1yS0uD2dUiLT55YpuFWmpqrjEnVEh1KBdAuL6uSsubbxKewwffsrJ2DTG+ECFp2lqbpaW5SWprS6X48mnzKnsuf79Ji5BVAdRbNb/mpgZNr9xUJAmNdEIPwiShxmxqmlq29rZWe4Y8sQtGugRYuBXmGo1B1Hkvd4jE6dqCx+WYwBvYsul1JMM8V9TugD0kvzw/1ivDiWeoL96ha7oVuOmV3HBfBZVI5+2RTxDXYxR0Rij4bVW8clnzdSDd+PK8HQJgU14k1PxODfExD861WvbttYMm6T3SNCid2gZIonnmVgkNh9TUmebZ250fjD/u0P+ANTY+6Gc2awBcxJZta2uweM5Ih9lIio1LNcmlq5pPnF8HfE11a906uSAAe3fXsRT1HW+59bulY8FHchSY4i3dYvbqew0NzN+TBoDRngCgkhcjB1MDNDYIE5WSkm35AGaZn/t2v+yYXuh/xOjmmUVLt5h5AR9jNhboEzboGhqQsl9TISUd8kG6PBwQ30nU29trdqWb1q824Juakmh2vbQMQB9pMMC3pqbe7H6pgtNuDt2JdbrbyG3r0NAQWbl8kSyYl6tjP+i6tqXNGxqb5PTZCwp2z8i+A8dk+84D8vGOvfLe+zvl7fe2y579R+TgkZNyXMFw/rkCKb5SLo36DmZDgYEBNl69/vLII48mSp5XZ488mmTio47DHphc19ETzmh6AYM6Rxj0xNaE+QQIwGjC3KNuDJjEfhaG0z7q+g/VYZ7jGaQ9AFye5T0OTVTzCXTALyqP+h73YbCRPvMuzCoqkm48T9gTnZhm10vsXBhZ7htDa/chx0GJywyTDmWyZ7X8lONqGbUM1NHJr8/uofbtp8/aA0PPuOWmLqRt5dLn3PYAJFEe0qF8lOFWCXVlABtxaz+X4iu/la3M2FiOriB9tksB6MHGAflh6YC8Wjlo9sETBX29ugzOCCN2sI/gPTkzQhNwEe0oRHG2Kdj8wZV+2VU/aDa/k+E9eTyEcy6cV82P9JUtiT4W2undasdJV99QO02w+p8g+hvJ4orVT0hUVKI5ZNqz60WGqc0H7Nzx8M25rOyC7Nz+EwPANs71PqrwqOVv2PRFm1c8c+bkTim6dNy0A5gvt1/KqSEcSVEPTBqw00XinX9mr2l2YPZwM3IkuCL3P/BVWbbiUdPKoA0AsXt3vSSXCo/bBgHrBXMKrQrMIu5b/5yFPmN+Mu/Q/MDTe6WCXiTE7po0f9EmWbnqcQPVAHPs7pEG43EejQw26O4Wop5t7R3yyIMb5Vu//EVZvXKJlJVXycXCy5I9PUOSkuL070r5f3/9j7J7z2GpqKy29ZR1x88PU5AAXdvYrBxK0KNbpv5+vj/98lu/9lX55td/QZKTE2zDxiUcUr33wS75sz//e2lqbrFrSOPd95y1H9LeGdEf9s3xyCOPPLpFuhu8OnsSX4/uKuLDDMMLk4uktaO9xSSpMLEGRrsdx1WoDcKEAvT4ujvv9V99j/t2dLWZajPPceZed3e7AVEYNd61/DrbruaHFNhAsZXHYaAtXb2H1BgG19LUNJhrgFvUF6/myaF/kw8MNWm4klfScspBHTStq892wn1aej093U553PyGpefU10kP5ru7R9Nqd9rjajqahk12Mr5VGnoVEEctYwOd2L1jennW51FvxtkVt1F3rupyJL8TUXsGTCIpbewRC6WUqXkGDF/FRpCP3jPJrz+2yc572Btbmw89M2WkGXRp49RphjjoOtPq2P5S/0nLX8cEIbkY29Oz5xs4Q5UZiSKqzIxhJL548SbHixcO2VhggwViXgCAbXzqgWYCYa+wH+d5PII7mzKf0m7BOIkyASaxoV2yfKvg2M1xbhdg9QC030xySr0BZhnT51o6mA8ActvbmqW29oo5nGIeUvegoDCzz1+6/GEDveYVvqfLwDEO69DwYE1w8lPgq2mbd/aIWElKzjIgTpmZ36VX8i1k2Y3KdifRwMCggdfEhDhTr92y+T6JioqQ02cu6HFeMjNS9e9Ic4SEBBHPwo9u3SxPPHK/rFu3wqTEre3tukayKYeWyd1R7zuV2IRgvmdNnyYzsqdJSpICX75VV0nXm4pqOXzslBReKpGq6lodm5gxOBoSPMt5tMMjjzzy6HbIU3X2yKMpIBhRpJlIZ5D4IPmFyeWD7khth64rEzuc+eU8/D3nQK3LUS907znvXWMkRubnvuOkC8Mw/L5zOGk6DAbn699307i+fJCTlluHEfldTe9aWa9/5pP15e9PpKN56P/smVslp+Yi3YriuhXcYfebrkA0VYHtjaS4gQpAYwJ8JFCLgNdlbHAH9fnxlgZbWFSeUZcmDFCMrm3YGI+Zpz4bomA8NQiV50GzE67Vd6Hx5nmrRPqAXNTCSxXkt2re1JuyTlbexKJ2N0rwHoxzNJyosTmDtBbQNXPWcgVh4abCW3jxsAE07jE2sO1taKgyCW99fbmNj9T0meYwKzAo1Lyjo+7rgN+pbrHxE+UB6JqtrR44swP0R0bFKShwTADYcBq8Ybm1d/QWbURavGshxLRNOvCKXnnJzCNQgQYcY9OLIz0ktYDeurpSOXLoHblUcFTa2rDZHQIUJK3/o31Rc2YjgZBJlIW0S0vOmZMr/W4aiLmT2nU0AmQFKROxcH6ebNqwWhYtnGMA9sTJfLlcUibLFs+XsLAQqa6qk7PnCmTd2hXytS8/aw6vVi1fpOMxSi4VXZHaunodp/d2zOjJIoZMcEiQjvlws7kOCbmm4aDMn85jNmucWL44HYuOirSx1ttLrGTMGFiZHLrTx59HHnl095AHfD3yyKPPNAFEAXZlnY4KMeGGkPxeXVVGkvJbEQpEk/SZZuJ9Kgit654YGIRP4/kiBc5IjOdG+EikPyB/6IFRCKnyzHAfK+uFNgesIz2eap6P5Ckr7XSrDqxuSEMVAOSVlxdYhgBdPIEvW/GIzJu/QVLScqRSQdypE9sVcJVIcHCoOYcLUvDbpyARrQM2RvBWjAOsy0WnFAhOk2QFhKjPY5PuOmO6c8hHZqDiveqxIcdujslCWHiMhSiLjE6QqopCA7Aw9qMx9w7vr2MnMtY2CxISM62OHPgCII4uWh6JSdNl/YbnLeyYs4nkbyrLSHrPnN4lzU3Vdv1qHkNnNpjCtTzZOYtMmoxZBZohONqrrizS/Pmm89wny3YnEaFzsCNds3qprF61WDLSU6SpqcXUnInfS1gd5Rfk/MVLUlJaLnNmz5Q5eTOG3nZUby9cLJLS8kodS20Kyu6kcXT3kTuea6qZl50yb06uxMXF2Lh0CYn8gnl58vCD62X9fSskOTFBamrrbfMBx1XXcK+T1h0+BD3yyKO7hDzg65FHHn2miUUDHgr1YVeSSpxfgOiYzJQCVKS1UQE+BnwL2rE+dtIZD//lPoNXaSTNHHh5jg3SO1cZuuuJsoQiadYf3bqUXtA88Uz9aYU5Gk+9bpWoGxIcc57W3myS3SYFY6jD4ywNB2tnz+wy294Fizdb+Ku8OWtketZ8IQxS2rRcc5iGii9heJAgm1fxmGQLoVVZXmhpAu5cIj8kq0gwORy78j6rJ4APZnpqSceMlqGvv0+iFeSieuxqPODQDcAZroAWL++ofI8FMvkbTQqcVqWn517VHsHOnjbBQzw20IQWi4qKNykt6eWf3SvHjnygoLfGyqGfv6EUIadsoSERJk3GazTlo41wPlZw4ZBUKignn6lvp9sn/e6bN+dN61fJ0sXzJDomSkqulEmXMhypqUmSlztDioqvyN59R6SgsESmZ6bLbL2G1BGQder0eXn73W1SXl5t/XV9W3l0K8S46e7p0bnXJ/06JmNjoyU1OfHqeOIMEA4JDpaE+FhJTkqwPsE2e82qpaYmHRsdJdgG19bVSXNzq6WFszLSpd/YzLCjl80xR0rM83fDmPXII49+PuQBX4888ugzT0g0ObDZ7egfNHtaPDjjUXlUUnDKnWQFqoDQmm6RegXAhAEinfESjxIyqFzzTQ4SSdH0CB90IwJsE+qoUIFvY68D2CeS551JQ1Ib/QWwqii7KHgORnXZJJOndpjUNjklS9aue9ZiOtMJuoBLVHSSSX9xgob6LhJOAG1MTIqBPhxmXb580jyLowbNd0jXe83PVyIj4yQuLs3UhPEKHRpGPFFfZZKRKE29R2jUi6kj9rPY06JOTJ6Uk5BgCVpP/sYOnvBOlMvqPVQuThzUG3vh9PRZlg4AH1Aaomkkp2TbxkBYaJQx/rQPHt+R9uINHtBMfsNJH7NNACTP2QqYiaVMebDBR9JLnF5sfIdvJEwG0S/6DbaDslIOBoVznX5DzZWL14A6z9l9PfAJwO+r7+pz/I1tblBQkDzy8EaTIgKmsBsljFFGeqqpL+M1+MOPd8uV0koH8CpYqq6pk1NnLsjuvYdllx6tbe3W4G5ZLE83P81tuIMmj25ONtf6+6S6tt7GNCHrYmOidT5cPx7payTA2VkZsmB+nqmmp6clSVJigkmK6c/ExDjbsMAeOz0tWUF0kqSkJEpqSpKB5tiYKEvXdZAFTfX89sgjj+4+8oCvRx55dM8QmLNFsQWgMivMR9IV/AbeQKtR+TYDvwm6Pp1sdoAovNR42SkAKww66s6AZ3+9sCBSgc8NBEo4wsLGOFjPSJsJyUR4pvHmeUeTNh4gDKklwAtpb2NDlQKuDpmevUAWLLpfYmOT5diR9+WdN/9OThz90MJyISnGfhWpJI7ZWprqZFpGnjlxgmkuLDgmdXVlmnaAtrcCFQVPwcHhsnDx/bLmvmf0eFoWLbnfVIUBl40NlQY0AY9TRTDdHNgoE4ObOroSatoAYKVfJ2XoMw3oNzXVmrp2T/fwctHrPgrsOqzNiNeN2jTgl3BOIQqkwxTMowbu5+9vdtOEAduz80XLk3xon0+S4z09e8YimTP/PpOe49UdiTvxs8tKz5l0nQ/0ZBIAEjBJ/1A1a6Oh6+4B+eg8GV5uwDDv2DP6N2/ZPNT/8QoSwPDQUAthlJc3wwAQtuUJ8TEGVrftOCCvvvGB7D94zEAyKs/vf7RLXnvzA3n/w91yJv+C4FwJuq4szj8j0hm9LT0ai4izSzuibn7uwiWprKwx8BofF6tjduyxRf8DeGfNyjI77Kcef0Ce+dxWeeqxB+Rp7eOtD2+ULZvW6LHWYjVvXL9S5s3NlUBlJnFg5sZp9vrLI488Gkke8PXII4/uGYJZxvEUqsc4rQrS1WVW+A0cT+l1AGhUgGP/ChDF8zLqx2O98gnSB+HzcVqFxBgV6pt5lw7W9JMUcFPWWgXMvNun706JDe7PiWCIHQkfR59Mm5ZnDppQSy5QsIs34v7+HgO9gFRsefH8jG0vKrl5c9dIfHy6xawuLDhqaeTMXGbOpPLmrDY1aZxKATSRXuIgC6CIhBR1azwr93Z3GXiaSqKevT3d5oQK9W5Aa5gC+JCwCOt/wn5hXxsTm2TSWfPM3tZk9XUBMGngeAoV77iEdInmWf2P+xxUAbXnS4XHZP/eVywWNvbQo0lsHcDvL1nZCyycEeAXR2IA4aqqInOGhbdoUwtn52cSCODa2dkly5ctlF/80tPypV94UpYuni/RURGmorp54xr5xa88I888+ZCsWbVEIiPCzdsvAAZp3oP33yfPPf2I/MKzj8kjD22SGdkZJj0kVuyG+1bovUctzeVLF0hkZIT1KbFekRQG6kQLDw+VOXk5skLzR2K44b6V8ujDm83JVWhIiI6NJqnXY3rmNHlA8/ryF54yEP3ko1vkQQVWixfMFX9lVlCXpi88QDV+0ubS/nek8g2NzVJQWCznzhdKe0enSWuDtJ9GIzYaiAdMu7ORERwUZP3NgSQf1en4+Fjz5J2UFC/pqcmSqaA6JibKQlW1taNB4Xno9sgjj64nD/h65JFH9xTBB7FSlXUBJH0s5m5MIJJIvTgGEEX1GMkvMXZLO5WJV+AMmB0TMA8jHiFPwHarvs85R8F2iuZ5dWUbSXo9TNfECC0TDq5KOgbNXpjifVb4OBhS19aWbwdqywBZwBpOn3BiFeAfqHUeNGlpU2OVPZOamiPR0UmSnpFr0lHUpCvKCy2txOTpCnzXCaGDkvQ3TVVSfEZOndxuar9INQG+pIdXZUIKOeWYukYlbf0IWciuhoYKBQH9WkcFu8Hh+vELsvvUOU7rjjozwAqpthPLutdAFtJLJNVIyEMUNIcpmEfSy3XGBO8Qhqi2plTKS8+bQzD95gmxwzm7B88hNU9LnymLlmyRnJlLTQoN1ddXSOHFo3L29C4F360mLZ4MIk8kf3jwffThTfKNrz1vADQpMd6kckj2Htu62aR6OJ2aO2eWtLS2yY6dB0y9dfOG1QZsH3vkfvPWPE/vZ2SkGWhOjI+TlSsWyUMPbpCli+YpwHVUySGYC35zjlOQlJ01zWx9kQpuWLfCwh5hD0wc2SulFfYOHqEB2E889oDlM1vB8vy5ufYeqZZXVJk6NPalNwO/AD7q3tuHlPv6A6JN7gWiO2wOaHu1adshbb9YcFlqa+ut/6tr63RuNzv2wD2E/GN1pv9ubIdPevQtR4C/vwHilOREU3kuq6iW6pp6nd8tdt+jWyPGMJtWffoRUj7exi6/GdfQnaz6b2XX//Xr/KPMbj1M20SJsXUHF9+jKSQP+HrkkUf3FLGIcKB+rN9EI4BoJEB06O+RxPPY3kb4OzF+z7cqONH3b2Kuex2hrgxgxsFWarAj0Y2+EfjVjOL1GWyRyxRsI20GOH+WpL6Qy3wABrHBnZ61wCSyeHcGwDn3HW/DMC3Y+85ftFEZsV45f+6AOXBCSooUGGBImCNAL3a1Rw6/J0cOvSvFQzbAJjnW7xSgrq21Qerqyo2BvhGDPVmEqjLZIKFuaa6zigPkAwNDhoBpv4FQ7JEpX2tLnT1nAHSofEhl2QCg7snJ2QbkHansIB9WUxPHXhcpMI7D2tuadHjpu/qPa9hJ4yxs1ZonJW/2KlObJl8ACG2JXTBq4LTR5El7Bwz05s7KVmC5ShbNn23SWABQe0eHbH1ogwFLwAsEACq4VCJ79h2Rzz/7uHzj65+XxQvnWhoQAD8mOsrsQTlwdoT6dLReQ0JIXxrg7MWxWZ+OIW1brU9lda05tsKDM1LC6OhIaWhskp27D0lZeaWsWL5QnlfQu2rlYmdKahqkQ3ohwUGmnos0+fzFIrMNhnG5ETldZq1vabgHYIF7/L7XCIaPsFOMt9KyStm+c7+8+Mo7sv/gccELd42C4EYFqzCKNJLbn+4xHvJVwNyv/V50+YqUXMG+fnI2cO5lsvb3HRq/euZw+mTogTuQ3LJpKa8v+1C575WNJ48+SR7w9ciju5TY0WQXtl3RVFc3jlhEmUdfXdCZjTCQ/dLZjaOPQZ1kykAMvfdZIOre2zeg9euXnl5UQoc+bkP3x0M8i+MpVIkJcZQIsHXWodFJX4jT5yL1OcBrU8+gSYDHC355DNAM2K7p1j7RC3kRvhZiacyC6z2kzUkKlBt7feRyx6CtuqQzzmzvAnKYkq7udvNwjM0rTq4I0UPsXwAgNq54QcYeNWfWMn3eV44qqD1+9ENzlgUojolRQLxwo8yes9qcPqFWHBOTZKrEzY01JuXFiRQej4lR26hn4v9OFsAbD9mcNcltk9Qr6MamFqlvZFS8tQEqyKgdA+6R6vJNra29YmDPVXtGyt3R3qKgttHew4GXe48zts0A4GkKgGcpyMU7NrF9585fZyGkCHmUkpojoaERmnewdGvbEef31IltUlx02vJy+2QyCAkeoYaQ5q5asVhm5WQZIMUWM1jBLBJewJBL9fWNUllZDUchjygoRn2Z+V1aXiVnzp43VVm8ACPdbWlpk5dff0/27T9qqsqoRXMdteoDh0/ICy+/Ld//5xflnfd3yCuvv6/vXzDnVzOIKxscLPUKfAFeSHy/8oXPydIl8w3kAsq+/y8vyl5NNzEx1oB2aGiozbvTZy4Y8HVB8WiEdClKF5Mlc6PlVz+fJZ/fmiaPb0qWxzcny8oFsRIdGSBFpe26Rg8ouPvszOQbkfJgJm1PTU2WJx7bIl/+hafs/PCDG21TpKm5VXbtOSw7dh+QQ4dPyrvaZ0jYkxLjdIyHj1tyywYJ6vPHT5w1u2I2WTyaOPXph2paSohsXJkgv/RMpjz3cJo8ujFZnrw/RebMiNS+9JWKmi7p0TF8p4FItCziogNlzZI4+cqT0+SLj0+TRzYky+e2pMiyeTESER4g1XXd0trep+Pq3ph/Hl0jD/h65NFdSDDQ/rpgx8UEyvL5MTJvVpQk6O/65h4FEMpoKprKTAuVvKwISYgLkoYmpCJjM2p3EwHqAxRtJmq9qF9GaqgBf0edSReJcVaRbzVS36ZesZi5eHrOCvUxQDoWqkT4Fqt5862s6HLUpd38xnjlOnL5A97FfjdGeTLiBWNHPCrRz4rLcMKFd2kAd6UCdcX6nynJL+MS1V7AKUAUdd6o6AT7OISFR5tdb/aMxQpq15hU+MK5A3Li2IdSduW82cWGhUfJTAXEy1c+akCyVK8D5nAGhWovdsOoNWNniwOpFgWcU+3caiTpN0j/P6gfuxAFgtinRii4xU4xTaIVoOvnyYAuZ0A+gDYoKNRskbFzdkE6ElqkucTmZdAhKcdumHqjUq2fO4mIiLMNhNS0mSYBT03LkbS0WeYMDFtiykCb0x5Xrpy1tiQ2MqGikDBP5joBkMaOdvGiuaZaPC09VTq7ug04cj0wwN9sMQG6yhRoeSoMBM3Mma7vzLkKZN94+yM5dvyMtkmQZE1PN9VWJHr//MNX5MSpcwZ4Fi2YY2rNPI8UkXfeemebAqBCOa8giPZCrRobYUAsgPfj7XsNKH3li58zO1EcMZ3U9P7++z+VCwWXZcHcPAPUgHdUnE+fOS8VlTVmswqNbCvWZtao2KgAA75fezpTli2Nk7xZkZI3M1JSYgOlqbVP9h1v0HYY0Dp/hibyDQgJPPa369Yul+efflQe3brJ7K5RKUdy39zSZn12+OgpuVRUIo1NLTpWkmXZkvn6XvSowJc+wFaYPuvsJGxZr0mOy6uq5cChE5aOB3wnToxhvqfTlYfYsDxent+aJosWx8rsnEjJzY2ScOUvAI5nCpptcx1e5E4igG9ibJCsXRwnzzyUKqtWJcjsGRGSOztakiOVT1J+6GxBizQ295qwwKN7i+4G4OuNSo88GkEwjey4Avz+/a/Okv/9+/Pkl5+fLqGKoNo6+iRGF/enH0yV//jrefLLz01XwEb4Dli9u5/6+gYkROu5flm8/N43cuT3vzlTZkxTxl8ZSJjniRDSVr7ZO+oG5Y2qATnePGDqyGOS3gtR/mtLoo+sjvMxJ1W8P8FsTUp8qnlQ/r54QM61Eqpl6MZoRNr6/Lp4X3k+zVeilY/7bPTk9WRxaft65NjR9+Wj978vp45/LKmpM+XBh78pn//iH8qjT/y6gTlsdvfvfdUcVgUEBhlQm5W7QhYuuV/iEzOk4OJR2bntx+bZeO/ul6SmqtjUh117Ws4cpkL8KRKsIba82CfjgGvLg1+TDZu/aJJZ59vpEAAZoB4eEWvS2i0P/ZLF6OVdys9HE6yF1Hjf7lesrqUl+WaXq19eBZr99j6bCByoRTvqzL1D17rsPsC/qOiEHDrwlsX8RfqMtHmyiTkJmEdqGqEgljqgsk5YG/4+k19g6sMNDc32PKA1LCRY1q1ZbuFsGO119Q3y2hsfyKEjpxQQZ5rKcU9Pj8V2bWxstjpHRBDmyQFH5AHgCQ8LM5VmC2s0LU1mzsiycsB09HT3SFVVrSQkxBn4CgsNtXdxqHW5uNTsUQG6jU3N2l5IwXWtsE2FMAXdwbYGj0p0tBLgF2lYc1uvdLY4R5ceLW19pqkC0Y/3CtGGtP39m9bKzJlZQ1cdio6KNCdlqJnjYIyx8dTjD8rTTz6s/Z01KnglRBXjZt+BY7Jtx35Tm+b4eMc+2bZ9v21O+HtqzrdMjE20xdhIb9Yx280Ybu2VHj23tevfPYQkuzPHMEVin7FLy9iiZe1p6ZF2LXefnlvadR7q/GN+3kvzz6O7izzg65FHIwjGDhXfC5db5U+/e1F+/8/OyPd+Vmxqz/HRQQYEVy2MlbRkJDvOh+CzApfYiQbgr1kcJ7OmR0hQIOrdt/cFo2WONg3K9xWIFrTpX1wYI0kuo+78aJKv/EKaj4ToCoX68kRal+Li5Oqi5vXjsgHZ26BfaVa6G1SDkEorYnzkcym+khHiI8qLfOYIRgoQSEzfixcPy7aPfqDA7E0pL7ugoLjX4tMeOfiOqSsjCQ0JiZDZc9fKilWPS1JythRePCLnFMQRI5jniy+flsOH3rY0Ghuq7RqAD3Xj4WBzKgmAhCp2bHyqrFrzlDzy+LfkvvXPGZiNjUtRgBtjUmyktkhiHYDLYBiUoKAQk9au2/C8rFr7lD4TaiCPg3TZKCgpOSsfvf+P8t7b35bjRz8wp13mPCs0wmLzugfq3xx9fd22efDOW9+RHQqai4tOGhCeMpVv7VPMEACWSGshpKfBwYHS0toqO3cflPLyKpP8QrMUFCEdxmaXda69o0tKy6os7i7engFFqMwi6SNWb11Do8THxciq5YvM4RVE2wz0O2GTsO8FdHGPUDqoSUPYBtfVN/KwxZBFnRbqH+g322OAtbOJ4EijIbQL0BL4NNXjPyvEhg6q7dOmpdiGx3BiQyEmOlIy0lJk3pyZ5tl760PrZeGC2bbRM5Jq6xpMUv+n//c78j//99/J3/79D+34q7/7F/nuP/5U3n5vu3l2DtC55NEk0kQ+ch555NEtk/eF8eg6YqfOte8cefQqGBxN6oeaL0DRnuu69jw7f1wnzeGEfQv2V+59fl99T89cJy9AGM+yK3r9fWW2iD+jBJahSDz7iTR5fliaXBvQwjg7rdfucbY8NU3SAsySHjY2b26rkp+8VSbbDtYqg91vkuDQED+Jj0Wq5SMdvK8H6j+8Q96Ur0vzcn8PLztlGP7s8DJy5r7rmXQkUe6r9XLT1MMt+0ga3s60583yo+72t+aTFBdkkl/q4Zab67dChCfC1ndPw6C8Uz0gZ1tuns6cCB95WMHv+ngfSVB+XrMfN7n4tlXBL9LmD2oG5aLmaZLf0cAvxdEyAnifUOC7Ng4v086tTwe+fToE0CEWL6F0mhpr5FLBMXO6VFR4XCorCi3EUYmCWcArQDEtPde8E6PSjN3uiWMf2XPcJy2kmM1NNQaEpmfNkzlz10hW9kKJiklUAIOKLQD41sbMeAhJK3OVMEx4ml689AED6ukZeaaODHAldBC2tcTPJfYutsfOewqy/PwVIIZZjONFSx6QBQs3WsxfgC3AHRCGve9lBa84piL+8bEj78nRw+/KyWMfy7kze+Tc2X12nDm9y+5jG82Z+yWXz0hra6OTl4K6qSKs75G+AXAgJHgASmxpcWJ19txFk6xCAFA8PbubWUheUWlGKpg1fZqdISR+2PjmZGfImpVLZImCZdSiIcASarVBCq77+/oNaOOhGW/SSIChXr3e1tpm6WVOSzWbX4h3UaMO1r/Dw0KtLK4NcqfmWVNTZ96CGV8ejZ+YZWwcsGnBRshIQlU9J2e63L9xjUl68dKNpH4kYTOOKjpxmZHwHjpyUo6fzJdjJ87K0WOn7Z4jse+4OoY88sgjj+4mYrvPXb3s7Nn43tvEt8zf39ckfYC84QeM1Wj8CA5EsOXgnZHv+fPO0HMucc3u67P2W9/lN9d4H2dR5AWvaPeHp8tZn+e+y1NTJkDoWGm6Z8rIs3ywgwL9ruZnz+hBmi7xHOq9EaH+EhHuL6HBjm0e0tDpaWGycmGshAT5ypWKTrMnA8gGaRq0nVtG97ebh9VNr9Fe1M1ts+HlcMs4Gg2v49W6DR3D28Ol4e3M/ev6dZT87KxpJMUHy+aVCZKg4L6hpVeOnG6U5tZeA45jle1GxCscisOlsN1RZ56rwDZI6zNmeto+Udr+Kcovl3WKXO5wxuZ4iWd5HBtjvDWzLzAr3NdxsDWinYz0Gt2fquCXMuFYq0Tz7OH6BPK9G8gAsA5Af2WSccAEMOvt6zKV3ob6CnNYBehFZRjHTaVX8i3+7Pn8/QYmAYYAW+x7MzLnyoJFm2Xe/PUWvgenWRDg2LEpnrrGQ2IYFBQmS5Y9ZMA1fVqeAVYkrHiirlCQfv7cfjl1fJvkn9krdXVlCtT6FLC5kl8n1BPAMSIixtSie3q7zBYXp1SAdoAaHqOxpW1oqJSiS8ctJBFAurjolMU4LtDf+Wd2GyA+l7/PNgdQfebdqbZzxn4WAIl9L2qrhJuBamrrZf/BY/Lq6x9o3/aZbW5SQrz2NxsfbP7hfdvXYuzmnyuw8TB39kxZvHCOto2/qTijzkqa2I3OzptpbcVz2DpDl4quSGlppeTMyJTHH8WR0oar6tYdnZ1mA5qYGG/ppqU6dtbkC9i+Ulah15L1vc0Wegl7UjxRv/zqe3LxUrEBtbHGDutcRJi/ZKaGyooFMRIV4Ugebb7rOlV4pV0OnWq0zbo7zT5yqgiJfXJSvKxdrXMwPs76eTjR9rQpquyMFTce83BiPuHwCkdlL73yDguFbViwkQKg5ky6qLx7oPf2iDmIH41Z08Nl7sxICVc+g3FNu1bWdsmFy21ytrDVNqvvNAdRbIBH65zLyQyTeVr2+JhArQ/8ho/Z914sbpPTF1ukpa3XeA6P7i26G2x8mVHurLLzc88951NTU+PT1tbmowkZAO7q6vJNSkrib18FwL6akW9vb6+vJuynGfgpIAYA++mz/nVtoUWWmkd3DdHxPYpKYPSS4oPkgTWJ8vimFGUo/G3hwu6zraNfPthbLe/srJaqui5b6HivvbNPls6LsXfuWxonUQoSwRUs7Nh/7FdQ+OM3S6W2scekjkhLn9qSKqsXxUqkPsvijqMSnEjxHSbdusZu2XW4Xi6VtusHwc/saVMTQkzaTBrFCjb3HK2XF98tk9aOPpmWHGLeBB9Ym2hpnjjXLDP1g5KdHqpAz8/KAkN0SRmif3n1ijIGQfLN56abVBNwiwOJRgV4H+yplje3VynT5kh2c7PC5fOPpktcVKBcLmuXjw/UysYV8dY2CbGBttCj/lxe3altUyOllZ2SlR4m2dNwCDVgDNjyedHmvdHiTeoH41xRqxw40SC1Dd2yaHa0PKhlNgcs2mjYq+VfapU3Pq6UPcfqDXTz0evtHTQPiQ/dlyiPbUqWvOwIa0cIqW6tttdH+2rlH14qNlDNxgH1+txQO4crk7hf8+QDtX6ZMkXap7QJtkV8YF/X/PYdr9d2DJUn7k+RJzYna9uFWR7d2t712ndHzjTKR/tr5eN9NdZepD8RYkxAmq0si/GR51J95dk0X4uni23vJ4jk9VlUlt+uGpCXKgZMesv7itnHTQip4RtwrPWvZvjK5gRfUVyvBXHuX0fkqWk3d4u8Xz0g//Niv1QOOdiaWG3vHkICjO1pYFCIeTKGUlJnyqq1T0rm9LnS3FRrtrwAPRxkIcUND49WkDnbJKypabMMCDXUleuYb9dxEWjOpLCRRYJ85ODb+rtRx+SQCH2SCKkt0lqcSm3c8mUt6zwLPzSo1wsLjsmZUzsNgCKV7iZmr5abegaHhJkKN4Ad2+WcWUu1bE4IGNLESRdgljBOZVfOmRq1Y5uLczfWSLRCAIA6N4fAs1OeAdsUYA0FZLCZMBJYTAUBGAkf9Etffc68+OLBF8KJ0cuvvSc/+dmbBlZTFXgCigE8ODT6wvOPG+DEzhaV5r7ePomIDL+qqtzZ1SUNCn4Jg4QaNWFrANOAbKS6qDIjKeZdJMHT0nVNHHoXAojhnTlIGRDSdSW+tA+OlcrLKy3N7OxMA1VIEQFcP/rp63K5pEzXHuf5kcQ6wjqakhBsa9lvfDlbMlIc+2Fau7i8Q97dXS1/9YNLZu/LRt+9QKims8Hwb37rl2TD+lWmnj6S6BPGpBvaaiRhf/32e9vkZy+/bR6gAxTo3smxZO9WAuCioQVoxJPzc1vTJFl5El1+7Ht/9GyjfZN/9m65fffhRe4kYkOJTaeH1yfK5x9Jlzzlk+BvmGuA3reUh/rxW2XKD3VIcNDUbvx5dOdRUlT3H+kJY7FeXW/sPPLQ63bW78F11/Rve16/p1fPXFNA2684sz84OLhPsWe/Ys1+xZ4DQUFBA83NzYOcGxoaBvT+gOLSwZCQkEHFqnwuZOfOnZzdw4hR6a5sdvYkvvcewdCFKciZkRFmQOyJzamyZG6UATnUfRkai+dEmwSQocOuXosCSRbkRbOj5Kn7U+WhdYnmAbixpUdq6rtN2jhLF8RpMCX6DuqyAC0+pLi+f3hdknnljI8Jst17Fs7ahh7znrxQAWFMZIB5Tp6ZqcyY5otTKQApeeRMC7P75Vq2JgWswQpuly+IMVCI7W2MAtVkZYzYKwIU4oEwJ0OBsNaPZ/NmRMj83EirB6rKpMXfkWEB0tbeL6VVOK0ZlFwFmF9+YposzIvSj9Kg7FPwyE4n5ULKwO5sq9appKJDzhS0GlOxfnm8bQDkZkVIlKbLxwAGjA8YO7tZCsYJBZCj9eI36sTUmzOgGfthdnmr63pMFbldkR99s2ZxrDy/Nd3CH7A7jIdp6g6oNe/SeDNt6ZOG5l5p1Hshwf7yiH5UaWf6jvISZoC+pN7RkYEyNyfCPmCA2xotA3VO1HTSk0O0H4KU4fc1AF+l7VxU1mEhQq7omEA1eqI7/jzNod1s9rMd/T6SHeaEOULSOirpCwG6QsUNPXOlQ99V5gA/YuPNnue0i+09QHOcAu0Zmu8nXh+60N4jcrZ1UA42DsqZFieeMDTO7O464vvS3Y3n1iYLdxQblyoLFm+S7JzF0tPdYZLegguHLeYt4BW72GkZc2TxsodkZu5yBZQ9cuEC0s+TUlWpYEOBIyCQUECxsSkW4qirq80AJIBwsggAjorznHlOCCa8NCNlrqkultOndpiUt7qq2FSVHQdUfVqGDvM4XV9fbh6XkeoODPYr6A81EA1YRfIbHhZtdQXI8gxlZ0eE8juHw8wBlEmXM4sc110bVdaCT4OIsYuqcea0NMnNnSEpyTisEjly7JTs3ntEyiuqpbm1Vaqr66SwqEQKL5UYWMajb6IC1TAFstjgorqM1168MwcGBZi9Lwf3iceLkyPshVvb2iUlJUnBcIipKWdmpGmeibreBBkIxqEVwAp1ZlRpeR+vwPnnCwwsA6LDw0MNdMdr/uzOA6C37zwg736w0ySOqE/faKwAHDyJ7/XEnFNmzwAvXrlp25FEW7MJMhrh9OxsfoG89Oq7cvLUef32dNu3+tMax/cawXN5El+PPovkhTPy6K4gPBLjWv+xTSnytc9lGkOBRPXf/tkZ+Yt/KpT9JxoNpC1RAJWXHS5lVZ16dBnD8dtfnSGPb04xFeBXPqiQP/tegXznp8Vy6HSTLYiAW8AoktFSfQ+vfwDJHAWhqBAHKLhCuvtf//q8fOeFy1KnC+ecnEiT2M5RYMbH9+9+cln+7z8WyhvbqqRPPxjZCg6RxiIpvaKgs76p154HuCMJ4COy83Cd/M2PiuSvf1hk0uZYBcNISlcvjZUQzZOy/o/vXJQX36uQ8uouc8dP/DxCGO0+Um+qvenJobJsfoyEBPlJgTJTL7xTZpJTgCp18NePFLa///pPTps0OFDLs1TrC+gOC/E3yei3f3pZ/uffX5TXPqowaToOo2hDgO/pi83WXn/748v2oQgL9bONhMS4YOnrH5Bzl9qkQevG8//pN/IM9Da19Mg/vXLF2uNHb5TKBf3IIFGmnPNnRdoHs7Ck3cq8WNOirZCCwyge0H78b397Xr77YrFcKe/QtgqxdqOf+Jgdz28yyfGpC81WjlgF6OeLWuWP/+aCvP5RpRSUtBkjdDtqbnzDAb6NOuaC9Dexe/HePCYpMxAeBPhV5kzxRVW3SL2C04nwAoBmHi/pRM1aAXeoj0RqX40E3M29IseaB+U7xf3yQtmghWOCJpDVXUdOf6IK769fmQEDvvMXbDCwd+bULjm4/00Df36m3uwryclZsmDRJlm05H5TZT5x9EPZse1Hpg6N06uK8gKzeWWXIS0jV+IVnAI+uYcNIvlNBiHBRSK9ZPnD5snZX4FqR3uznDz+sZzPP2DgFpVsVJopt2Nn62d/A2px3oXn6sqKS+b8iti+3OM7i31zckq2Oa0izFFjQ6VJKoeXnd/O8elJd0clLReqpyEhwZKelqz9kyA1NfWya+9hU3Umni9rKGquAORB/Q/HVN09vSYBjo2NNtBUX98ke/YfkTff2WZOkiIU9FKl2tp68+qLJBbPz4RCSkyINYlsgOaLLW9HR5ecOnNeDhw8buGIsDEFSKPWXFlVYzF/X3/zQ5P0IuUNDwuhAbW/OqW4pEzeeX+n5vuxHD6KIzCY5RtLiTzgOxpRTzSieiVjWqqNBZi/8Y7LCxcvWTxmHFfRZ9hd/9zG9D1AHvD16LNKHvD16K4gJKkAOYKoA84Auv+s4KqwtE16dZHDXhVVaAAWQAm1YCSlSQrQUENmsd6lYBFVW1SC+3UFxx0/EmGYEkA16rUA0AtFbaYazWIPWN5ztEE+2FMjJ883m+SR/FFdzlLAhuQYFeJ3d1ZLRXWnDmbHLhWAm5YUYuAUteaahm4Drgu0DpHhAfrBaFGQWm7qwgAn3kmODzbg22Eq2zVa1pKrEl8+Li5gxUU/aSJhRtLsqG8HGNj/aF+NPQuYXKvXKf/l0g4DvQD7DG0fVIthyJDIvrurSnYcrDPJOWXgOs/gGOvomUZTG9+r9YdBCwjwMWZu/qwoaysk7YDslIQgk9puWZ1oUnHa64cKeMtrOs1uFck776G2TbuwoU/ZUUenTmwiUM7dV9u5xUC1r36k6Dek30EBfvb8odONUqd9hI0vquuc+Xvv0Xo7Y8eMKvXtEvyUJiXFHQp+dQWarkA0igC/N0g6TMubHqLt0j0oZZ06vrTuMArj4c3cR5AUY/PboMB5XqSCXzdPf10c20TerBqQ7xYPyImWQXOmRdrjSP4zQwBEpL7lZRfNg3N5+UUDt1wfHEQK5ycLF99vDqy0Ke0eIDEuNsUkrag0A6D5VvWjqaQPAU47O1uluqZYmSPHW/LtMNTu++SLUyqcWgFQud7YUCXHj31kkmekvM4Gzeh5UQS8EiMlxgEWUmnALhJt6st7UVHxpraNt2fsg5ESoxp+O+WfbKIsMNE4r8Lx0Nvvbpc33vrInBLV1eF7AEde18oLCMbmt0rBDeGL3lLA+dIr78krb7xvUtez5wpMTfqd93aYqvRrb3yoIPqQAVRTf25okqPHzhhIeknvv/jKO/Lyq+/Kux/sMKBNzN+9+4/Km29runr9tbdwknRAzp0vkDNnL8rOPQfl9bc+tPe4D+AlJmxZeZWCtj5r+5u1L/PeA77XE22m/JdtLiifZhshOCtT9mzoibGJtn/r3W3y4svvSL32ryY2NAc8mirygK9Hn1Xy4vh6dEcTzCuEHS2AMzUxRJmPQQWnrQqCGux3pDIYPHcsv0leeLtc/vm1K3L0bJMBIIAWaruo3PIOqrB4AcbJEyAtXxduQCR2uKmJwQZojYYyhjEhZBBgGVAFwGZRxdaVMyrC2M+Svn4nbGFFZRj1X9RtAYh8FPhgQJQJD8aXyzpM/biltc/AMirDlAG7GkAhHxbu66wyZokFGvCPvSwfHoAiQPVqAynxHMwF+RkzBXOm/+APyINrDqMNYzZoH4DTF1oMALvPAI7Jh7pVK6iv0nK0dfbppFWmRevTrOWlTcjHscNVUJgWZpJ2pMHF5e1yWAEzklee7VGQTqB7mLzj2s7QbAX3qIfTJm67WDsP9Q+gl7qZCrOCXVTQqQr5kS9anFYX/U1tuMbflNGt3+0SzUfRyrtEttU6MX5rFNAajZaF3oJ/yw4TeSDBR9bEaj/oZVbEiRCLXamC5p31g/JezYCUK/DW5pATDYPycsWAvKIHYZe06ywW8OTU9u4hJJeoA5eVXpCysgvmsfma6q6v2QETsxfnV5cvnZQTxz40217saxcvfdDONoZ0wGMbXKHAmbkQGZUgMdHJlobzHbs9Ig8AKra6DlD1k77ebmlvazLpLECbvG7Ug3Zf00GdubqqyBx35Z/ZI014qeY/LSfOu3CYtWDhZlm0eIvZExPL1wXwdwLRFqxjTQp8Aa0Ay70HjhpQ7VKGYCTRNwCkmtoGBcr5smP3QfPeu2fvETmbf9FUlU+duSC79x6W7bsOmBT4wsUiXUsdbQ+A1cnT5+357cR31WPH7gMGhi8WXJbLJaVy4uRZu0a6gGBLt6bOnF0dOXra8kSKzDOA3qLLV0yFGpBGHh5NnGwc6NjETvfwkVMmnX/j7Y+s79raO4aeukaMY0DuYe2PH//sDXn3/Z1SUlquY4PNghtL3D3yyCOP7maCO/DoHiWYN/gMJJscgBucRxFAHYDJriRghzMOp154t0z+8M/z5Qevl5qUFWkk7+DgCgCHIwNAEh9hQGhdQ49JOwGw7PwNd3RA3gBNwClSVwAlZUFNzoClEnkD0nCk5G5Ac8+VOsLwGQM6xCvxPoCbXX8uY6MKuWCVcrlpBgf5DtkwaZoAaNLUf7wHCOV8q6SvK4Dot3JgG+yWl3IgaYWoE+W4WlctCNcoD3WizTlw/MWGBPdJD2CPM5eM1BCTenOGUIEG4OPMy3V8ZaRloU3YTADkOu3gbBKQ/1C1P3UiT4qJPe0LZQNypHFQGhVwjklD/bE+zleeSPaVdK22dqG19XiJuvJ4Zdeg/LRsUD6uHZBTLYPyjyUD8i+lA3JAy6BDQYLvYb4PYASYDAoK1Xnh7JgCApHkAjSJX9vd06nA94Qc2PuaHDv6gcUFRhK8SI9oUxkOkr5+Hatd7eYQi/i5xNMl7dsHjM77hCLCuRRn5jXxYXFi1dPdqcx7n127GTnrgWOX21BfKYcPvCWlV85ZGlBvLx6sdf4p4F27/llZsvwhiYpOcNrl5zFpxiCK4m9OqEIsfBC2tag1096jEfXGQy9OqXgeZ1XY+WKPi0o0Dqz4200Le13S5z1TVQ4fuq/v2aHPRUSE2XM4sbou3SE7X1RnkULynHuPM+GVuH4z9WaPbk70N/1TXlktH27bY7F3X3rtXTl46LgUXS41L92V1bVSVl4p+ecLbWPihz95Vb73/Z+ahgBSksna3PTII488ulNp9C+jR/cGDfGg2IBGRwaYpJMPH5dH8o0Klwy4GXjTe6iaYQNq4Gmsj6VetjuamPG7o/G87jOTSJR9stO8Fbpad/tr4kQ9aDcAPomtXRxntr6v/e1Kefe7a+St76y24/t/skR+5fksU02mD5HejiT672qfDisQwBGgjA00UtXbxiUTILc4SH6/Uzwgu+oGRh8jwygsQGRlrI/8ynRfyQx1vD5PhNhn6Nc8LrUPyt9cHpDfPd0vH9YMSH3PoHmLdsvk0TViTAAOAbDYx/ro34BCwDBq0Tu3/1iuFJ8xie/Wx74lCYnTbKOGdwCO2OMCgp2NtqloYcIO+TuAPTjUAPFEADbSX0Ig1dZeMRXvsivnrc5swjllFgV6CQbuH37sVyU1fabOFVQTx5+HRx59WuSvc6Gnt88k6S+8+Jb84R/9X/mlb/2+fPnrvyNf+tq/lq9843fl1377P8mf/t/vyAcf7zGP0Gx4eOSRRx7dC+QB33uYXLYNySgSUFf6CD83miQNCS1qs+7B32guOtLJoYeGkZOO/m+IeRyN550KNtjSnIqEJ0JW39srBE1nUik9UI9GhZtQSNj+EiaK3xzbDtTKj94qlT/97kX5+59dloMnG6ytr9uQGPo5SrfaZgYbGFbe0R6YQmLI4UTqePOgfFAzKPvqB83z841WJpxhbUn0lS0JvjIr3Ed69X3A7HjIbREAMzGFybe2W8e2pjE0/D0aQQwL1Huxh0WlmEHi5+9vwLa7u90cV506uV1KS89JeESsqT0vXvagxcXFWzKqx3iFRhVzsoCveVTu7zOVTQAoADssPFpi41IkNCRCr42yII1BTpmw9+0y0IvUF6dWNgF1xFBPbHvj4tMsBNKMGYslJjbZ8vDAr0d3Gtm6r+MST8149Ua6iyr6oaMnTbKLDffxk2flYmGx1NXV2xjGLs4jjzzy6F4gD/jew+SyoNh7ogaLnS08IADYQLD7gBJac4T9wcEV4W74sKLu3N2L+qyvhe0ZyQOiuovqLcAKcIwK8WeFhjUNPPOUEH2BTS4OLmi7Awpo//yfCuVf/bdT8ut/dFJ+849P2fH7f3ZG/uTbF+Q7LxSbUy/sfU1CP5YkfgTRb47a+NCFT5HcEurwk30Ng/JK5YBUEUFrLNyiZaRdpoX4yOPJvvJgoo+E+zvpTKT4OjQlWMd0qPJ7SHrH2VT3JCER7e/rMxvapsYaIZRQDE6fgojvGqxrg68UXDxioY+KLp2wUEgrVz8hs/JWmNpxY2O1tLbCYE8G8HW0R3p7uk2KjIMtQDDAlDBEaem55pBqoqCUOiI1bmiskpraK1cl1KRNuCdsgQHaEKGawjSvG6XPLZY75pVzdq59GkQ+Tv7X563/xiTnefdw1gKOqSI3fTe/8ZTx06BrZZp4O7jPuse1dK4dw+9PJTHPALOovKO6TizlyIiIq0dEOCrmIWavr1/9Mcuo/yaV3HSvjc2hNh66Pxa573GMLOut0vA0R6Y7/Bj53J1Cw8s0Wrk5hj/zWaLh9eIYre4cI5/zyCPIA773MJlasy4GBcVtcv5SmzS39Coj62txcImvC/gFcMGr4nXwua3p8t0/Xix/+58XWZiikvIO6ekZlLSkYPN0DEjDnhSGkPfSFCDPnB4mMREB+pzjWOpuJxgK2s34d207Z4GdAtCo6SPpxXlVUVm7gVhCQOGZmo0GNhPYWKCP5s2KlN/88gx58S9WyH//nTmyaWW8lYmNjFsh6ma+gZSM+ddkJr1+w4imRDu7otOR+G6rHZBKwO9Yq9NQWRZF+8hjCn43J+Ch2QHPHk0RaScBeIsvnxZCARE/Nyl5uq4XgaYmzANVlUVy6MCbcvzoBwaUU9NmGiC+UnLW3nU6jt6+dXKls+3tzebFmcO16cX51sxZy7VcWRay5+pAGQdZskqoZQOqqRNvt7Y0yOWikybZ7uhoNdvmY0fetzoBLEYD8mhn4LegXdc74oLjM4Hf2OCzAThVZC2jybNRZn4XhvLm6NC/+/rYDHCedYm/WSfY+HSftfe0vPgToLyjVPG2CQ/+5HE1Pz1T5tHK+GkRGkzUeXg7jLdMfO9wnmix12l7rZvT/9cO+1uPji6cGDpODj+Nulofa9mIWMA4sHZ3j2Hlc8vIQRl5nvcma8gylmij68dmv7PpPkYbc4nxiYbZ1bIPKytjfaJzymkPJ03yHqu/3Dy4R96MDWuPyWqQWyRrEyv/tf4cq+zUjTra5vkt8gN3GrnjiP4YT9/xDOsx7cVY+jTmnEd3NqHf4n7W7OyFM7r3iEWBkBAZaSEWeoiQQCws+ZdapaKqU0KC/WXTigR5fmuarFgYax6Jib2L6u2yedEW7xZV2XJ9lnuNzb1mN/zQfUny8PokkxAfPtNkKrk4u1o+P8bCDwUH+skRvU74CRxgsTDzLC7yc7MizMEWZThb0GILGLFpccJFmJ6M1NCrHo3Jk/QIyRQa4i8XL7fJGX2H65QL+2W8HXOfPHC1j7owUlEWUd65f1WCTNM0yccN34PH6uHhjAhbRN0IQ2DXtc0qqrtkz5F6aWhxwgCtXRJndWho7rGyVWkZ8eSMRJwyzs2JtNBKeLI+W+B4WoawmaZOxDwG1AJ2D5xsNKk63q5ps5TEYKtPdV2XeY2GaSCswKMbU+SZh1Jlfm6ktdWhU032ntvO5E07XxpqZxZ+NjKQ3pMfeVv99teaE7PEWKceqUkhlsfeY/UWPqmjy/EIPRXE4kO4IdSeCTkUGyiSGaxgZvgKNYJ89F60gv8IPaq6By2+r37f7fkxXvHolslp0S4FvQC+uPh0SUjIkPiEdEfFODbZ4uEytpqbaxUw1kl9XblcOHdQz2XKqPUogBr/2AHMolZNbGHA5ch3CVcUGBSseUeZTXFwsBPSKETPeC1GYks5ALBIcsdHTh2p24ycxRKu9WprBfiekvKyC1J48agUFhyVstLzJmkemS51ZyMqNSlYnticIlvWJMq6ZXE2l1YuiLX5VKvzEiaUZycbULJmhwT72ZpM3g/dl6h5x8r65fG2DpBfR7fDMLKpxtqHw0HWqwfXJsojG5KsrDy/eE60xUQnRjpr4ni1R25GtpGq/63Xdnl0Y7JsXBGvbRQvqxfH6rofZRukeL93tY9GI9puMsMZ0Q5sZrJ5y7r+mJaLfrtvabytqZjxAB4A6+5GB2XgW0Ksdt5HGypPv1krF8ZYG5IOh5OOMwZWL46TFfNiJFe/RXxb+C4QoYC6Xt1MnSSiTMTndxwe+kpWepgsmztUNj3cMl4tnx5rdKxQ/iX6HOOFOO+UCRBB/WkHxsGtlJO2iokKsPbcui5ZHtDxxtik7zPTQ2088r3v0THMb9oX4E2efC+JK79Bx8p6fZ7xuU7Lu0LnVEiwr/EvaK3daE7RHmzK8ywbxnxLF+RG6fcv5mr/0N/3DbWHe23VolibT4QFZCOf+vMdZE6Q3632G+WZaDgjA7sAWG0Tvt1Ee6D9aAsOt9wca7TsK/XbTrvNyAwzPoF3CUXJ+6RIXrdC9OWnHc6IdQMhCxqGEWEOP0e/uP3G+B3eBlxnTWHdXaxtQDtTTjYuaAOcuLKDMNnzziMvjq9Hdwkx8Vmg+OCY9FY/kpwLS9otfm9uVrh88fFp9jEkvuxrH1XI9oN1ysT1WOzbxPggBUtBxoCwywZzQDzaJ+5PMQllcXmHvLmtSvYer7cPFIsRHxKA7JEzjQbImhWQwQAQ8miBvsvCxscF4AuI5eMLU8fHYqkueIT5qVFQeRBwqAB3Tk6ELMqLttBMFy6328JbXd9lQA2mhLKzACIJ5d6+49cDXxjFTAX+lB/gS8xhFsp1y+N0kQ+UcgW4AMNKBZ1REf6yWj8qhIDq0/cBtzBZxDVeroxYRnKoAWTKBjiHkYP5mKNl4EMBQ3lZ24R6XQd800JljTJH9AXxgQ8q81Zc1mEhorK0vpl63zw862JNftRtvjKLtDNxj0+db5GX3qswG19d0w3U0i5uO9OfV4Ev+RF3WPNjo6O8SuunwB7AHxsdYB9jGEtsv0sVFJMf/ePumE7FxwL1Yx1uUtwpQohdbV5JVvA75rdTn8VReEaIjzTri9jq1ij4nary3cvkMvxtbQ0GKnEgRTxfpLqRkXEGPrF7xflV6ZV8KS46KSXFZyw8kBNTl0/N+CkwMFgiImMlQM8QKsdOEZxyUB77JmpnJ6fMMADs48MHL8g8T2NbDPBGUjseFWt3zOCxOTklS3JmLlPgG2Oxe6nLiaMfyvlz+y2er37vRgXTOjOMSZ2RES6/8aVs24zatDZJ1ivDDiMWr2DnTEGrw3gNMfiTSYSfY3384mPT5CtPTJPHHkozgLlOgQKMPvO/ghBqupbCwPf1O+sOa/G3fiFLvvBEhgMqVifKEgUoYbouErqOsGuTteEF847ZzDeenS6/8vkseXCdts/KBFmvzCqbnWgflVboegNjqjRaE9FXkwl8aQc0ndgoZHP3G89lapkS9YiXeTMibQ1m44+108ad/scZR4KRmjfe9fne8Q0BzG8l7rr+3rwqQTZSN+3/Ddqu1NHWZE0zIS7QQI0BGV1TYewna93im8Y4ZF0HbM7Sdt2gAOnRjUm2ufHAmiQtW7xs0vJtcMs3BCoBECu0Hebqd4XvA98tgBLpUWfSppzQRMoK6KSdiA//y89Nl8cedMYmfZ+g8wJego30tg4nwgNjhPEHPwAYf2xTsjz9QKo8vC7R2naD9s/qRTE2l+AvOFO2kfOcsrIhxjeVMRMTGWhAcIWmycb81vXJ8rCe6aur/UVfDfWZCyAByYw3eBCq77YDaXOeaL/x/niBL9cYc2xSoY2Xru3IhgUbNE9sTpUH79M20Tm7UctPue3Q+2wsLJ0bY/xbXEyQlZE5AfAnL2dzaeID7tMEvm4bs/nPWEbwgYbbg7qu0nfMNcYUfbeJvtM56/bdOgXEaxT8Lpt3bSOHccXaiwkeC8ZkzjuPHPLi+Hp0VxBegGFu3t5RJX/2vQL5aH+NLcbf/W+LZc9P1suP/89y+2CeutAi//PvL8rrH1UaQAKY/s2PiuRvf1xkAJUF6O/+yyJ557ur5dt/tMiYkh0KkL/xB8fkZ++VW3gjFlqcaQHG+Ii48WONhhZ+mCzu8YzjoZiF31mcYBaJEwzTwUcZT8QQiy4gjfcCFTW5u8YQ6ZMO3otD3TSH7lm6erhp8nEh5BDXKAt/kyb3yR+GEanExZI2+yit1QX2L/9wvvyX38yzD1CwlilA86cs7k6tmxcfAdILDfa39IZLUUibOli9rQ5OxYjfy8fkv/z1OfmHl0oMRH/58Wnmyfntv18tf6ftvHx+tOw+VCe/9ccnFZzXmETH2lnTcMsfoA1FfSC3zpQvRMvptiXX+DBQL2IFNzR3y0z9aP7hr+fJ//n38+Xrn8u0Othu6RQR7QDo3V7nhBkqbocp5IZzfzSiqR5KdFSetTpGQ03u0SQTNr04qjp66F159cX/Lft2v6zjpcscPyUmZUpERKyOJSQjhL9hzDlxgMdH2mtDXEjm9Lny5NO/I6vXfk6SFIgiMdaP3dBzjFM/sznGERUepbE99tHBC0COiIgz++KNm78k07MWSF8vTDESoRuNChigQX03RmJikiVUwTN5wHAyl8yZloHvsWPNsuYgxSur7JRjChivKIDrR8Kq16haYmygSSnYJAQATiZRNdacJJhpnbPh4f7Sq+tzt64FtfXdxkSz2cdvTCUgasF7MOFsrnWj3qpl7dezSTj1mrEdY9T3dog1hDzIr1fPtBvSSdtYG3rm0yK3djD01Jmy9Ggb9FAmLRsmPO7QoXRdXQP2zqLZ0fLbX5khf/UfF8p//e08ef7hVNvcBIiz1LIRwfudQ+mYxFibPjkhSDauSJD/71u58nvfmCn3KeBkjSbv2yUYeb4RAHI2RP/X782Tv/iDBfIrvzDdABxgi+8TQIXvGGH33KNbxyptwHeDUIWA9F/7Qrat/f/jd+aYBkGYAjTag+cmSswvALD1M6rDWk76ns1wt98NUOoB6EVrAtOdf/vNmSYhpux8wyhnl/YP/WSmVWM0G31GWdv0OcICAp7/57+dq9/rBfK7X9c01yRIVroDZulQ2sP6i2Ooz5AQ8l1O0LmLptkvPz9d/uTfzNH+nm3gk+8rZafdp4SsDs64BPCxQfVX/3GB/M4v5ijAS7ANFL7jfLOvllsPt02pG9L+R5V/+4NfyZX/9x8WyC8+lWkb5fTDlJV7Eoj+o3xoVTBnfvFzGVr++fJnOqY//0iaLMiNNDBsYFbrCt9zdTzrb9qEMUcboE2HCdjvf3OW/M1/Wij/4VdmmTSfvmUs38nt4NHkkyfx9cj4GiY/akDsnKKOxy7quaI2OV/UKqfON5u664f7auTo2WZpaOq1jxQDhviw7IRX1nSZ9PJsYYsxWSf0nd1H6k2KiLSRjwofLXguGAKkvOzKHz7daKAbtSyXoURtOF/TIM/j+U0mZSUeLoCUcqJGbFLbEw1yTgF3qzJ4LHKoUR8+3WSS0pKKDvtYAC5ZQFGjQpqw91iDHNbyILkmO5hVwpZQ9zNDaZ5WgE+dYFRQGT6qz6N2XHilzRZS6tGk7YRk4bTWkw0B6ltQ0m67nacuNNvzqB0jyYbJYHGG2YUpRopCOS7os7Qf6VF3PlZl1Z0mKaZdqANl56BfqCfq5M5u8PXtvG1/rbUVHwCdkpYfbXq1nbUO19qZvtP8evpNkk17wRRTdqQflAep0BUtK21ycqiO9MmVyg7hG8EzU0GkSvnatRxtemhxJSnIRxJD9KL+Ho14J0qZuRAdH/QPUt+WPvrWue/R5JEDAhUkdXeYnW17R7OpA9fWlkpleaF5eCau78CAIx1z5/R4iL5DaouaMaGDZuWtlNi4ZAkKDtN532v5OCrGjoRvYBA7SeZ+lwJVVJ4zbOwjjcX2GA/TqF8jnW5pqVeGqE3L5WwKOeVyykYagGqkvbPn3mf2y7FxqfZeXW2ZhTiqrSuT3p4uS/tGxPrE3GCTDQkXB8w8axfzGGaUNZX1dbKkqKQL44Y2yPIF0Sb9QJWWeco91ql9upYyx1knib0OsS7BuKNKCiB3y0rbIHkr1bmO13g2OSerrJST9kE9Ea0eNtzoBtqlubXP8mPdo5zQaMOHOk2uqjObkj6mUUOZ0HiyjDUf1udDuhZf1m8b3wQ/XVjZFGYj+NENySZRmpkZru0dZKAQSRIbu0iozAeDHnyDLDn6Q/Nj4yFYmXGkj2gjsbmJ1hL1d+rtPD8R4ttC2kjiAGRPKejdsjpBFuZpvyYHm0SRvqa9A7WMtAvrI33NN5ADABUU4JSfevCsIyUNkLiYQNNo4qBOtDOHs3HtlOFGxLwgZB5SQsx9orXu9DmdhpnNGf2e4WeEOiChfGpLqjyyPslUdZHyYRZlZdT2p+yuJBHeJF/nExpWtK8zrx3zLeqLFsHDCtgfVxCNWv2ivChT7WfMAIjYqA7S5wKCtL80DzYFkP4HaDvYb82H/qNtaBdrD60H8yshJkj/DlBg5tiUsnl0dbP7JsQ8u5nEF+2Qts4+28xCwvn45mSTRvMObeluWNOfAXq2Q8eW9S1jjv+0mRiHrEeMDSu3gniktLSpmWJpW9nz4yu69eVUS3yNd9P0kPhvWZNg42HD8gTTYEPTDuEB/ctmH/3mzjF3PPM35XHnI/3MnIsK99e2C7Iys+7hywY+j7KyYeQIWjy6HbobJL4MdXe42/m5557zqamp8Wlra/PRhAwAd3V1+SYlJfG3rwJgX83It7e311cT9tMM/BQQA4D99Fn/urbQIkvNo7uSWJABR6iDsBAPJz4EMEAsKsOJDxg7+JyHv8NCxKLLAjWcWNTc9Fm4+ZAaANXn3bTYyeVv8mMxAsjxPIsuzAHPUQ7ed3c8eQ9mj+eR+nKdd6gT6bnMFGnyHkRNeIcdQtKkanwISRsmDYcI7qJOPSgHf1t+WgfSJhWrg77DbrWl45ZNz27ZKR+q49SBduEDS7oQ99mdpm0gd9GmPOQAkR/5DhN8GU20naHh+fGbtkLC7taPe2xQUBeI67Sr225TTTQrdY/RfvzVLB95LtVXEhUAU46rDTKctOpt3SJ7GwbkzwoG5ETz4FXpr0dTQwBVVxLqfJ/oH7y4I+11xtl4yQG9OgZDImTzA18x4IvnZFSXGxur5OL5w3L44Ftma+s4ynLGvTODReYt2GDS4eSUbPM2DfEBJEQRsYb37n5JKisuSYeCdYAyzrcoM3kCpINDwiU+Pl3WbXzeQhZRB/2uSf7ZPbJz249NxRngezOVbdYMtDnSU0Lkq09mmHomDDZrp21sKZOPZ/Y3t1ddnfu3S8xf1gVs21CvRjIHY8rc5Xh3Z7W88mGFhUCDyXPzBSzh/wBw8WtfyDKJIOsZ8xwgtu94vZWVDdAwZZwngygn69B/+JVceebBVMvfXb9Lq7rk/2l+uw7X2UYlNHIYMfVZPzEXQZ3zN76cLRkpTn/zKBsK7+6ulr/6wSUDquNZr2iHIF0sUPelv9BcokykR3/99Y+KZMehOtvszJ4WagDkEQW9AOUAfY51EhMa0qF9kbLT7vQL5KzljvaNpasJc48z3wcA5M/eLTeNKzYy3W/heIm0WBdh4hfmRcrnH0k3kxn6jHKxnvNdApgBcrArximSSUuHLabMBQA7drMAJaSufCspP+Xhe1Xf2CPbDtbKqx9WmkmN+726WXl5DueMWzckyee3pps9Nd8m2oPNjpferzBTorjoANmqgBd1fTZibI2hiHowt9xvIG3ORvDP3i2T93ZVmzkO44I6UBbmXK4CRNRfkfTO0Lz5JvNdY6miXUiHOWmSQi0fm+vXWsP5/ph2mqbFt3H4WCIt+o7N9Nc+qrQxxybzzdoBor+oB6AR1fjntqYpCAvS/J3v8NGzjZYmY4K2ZyPja5/LNPtoALvVn7Gm5UZqS1uQHmPO+ArtQ45g7UfWIsAn7QjRPqxFLTrmjuU3y9+/UGwb2wA/6jQeoi/ZdHp4faKNtbyscCsP7QPofUvXth+/VWYbZyN5kpsRxaSsbA6lpwSb3e4zD6bZGkX5WJ/s0OeQcANWzYGXtgP9P1RNI55n/LJBwFxgTNMutDFzjPsIIl77uEI+2Fsj+YUt2rZuO9nJo1ugpKjuP9ITC3ivjjc7jzz0up21r6+7pn/b8wpur565poBWP9l9/cHBwX2KPfsVa/Yr9hwICgoaaG5uHuTc0NAwoPcHFJcOhoSEDCpWtc7cuXMnZ/cwYlS6XWxnT+J7bxMLIwsDHznbuR52DFeXHU5cY6Fy3mFndGjXmEVXr49cRPhgsCBxGDAc9gC/kdpYWkP3h7/v5sU9FjG3PJzdd/hYDC+n1Un/vpqn3h+eJr+vpsl9fZZrlqbmYWnq2X2H89X03LbR++TLc5aOnkcru6U39Dz3XXLzg/Gw/EZpN9rGff9223l4ftSZdN3b7j0nL/IhjWtM26dB5MMq1alMSgNOq/SP+ZFajrG+o8qTKK8uhxoG5XDjoDToUqrF9WgKiXmly74eDth1DsbRxBseEIpXZtSa58xbJykpM4wBQhoL+MV5FjF68dZcVXlJxwajg/HI5taAObLCpjcx0VG39vNXpn9Iuoutbnb2IklLm2kqzB1tzSatJi4xoBcv0PMXbpC1656xcEjBwaGWd011iTnnunj+gKlL3wz0QswxLaIBBJxZwexHKbhjbYBYH9A2wfEezCZM3K2013CiLWA8sel7eF2SSchggGGEAVXvKVMOmIQ5hNz8AEQwpvhpwL4VSRiMI2sFDCVgYqokvtjfoRbsbCY6m4wA1Z+nxBfHjtgCzlBQRpl4E40dwsjhqwGA/dtfnWH2lLQxxDOUkfavqOmUE+eajYn+aF+tbFeAuPd4g0nvAPJI9ZAK05bkaaQv094JcUFWdjRr3HvjGRaMH/qZsmNq883npptEFRDiji1N3toCnxJvKbjGZOZHb5bKywo22YB5Y9vQ8XGlvPJhufYBvim6DDDQtgBgykQ+tBPtACjlNxpX42lnQAlSypkKRgF8SE0pH+1Mf2N/zibC1vXJBqZ4Fk0sZjlp0+ctQ1pb9C2OMj/cU2O/kZBSNnoDYOuv7z2v4Prrz2SYtDA2OtDepw7MT/JEAw0HknuOOqD7H18ulh9qm/CbdiEs4Ns7q0zq2traZ9JRyuTMg2u2zvQpGyCYfeEYslGfZe242Zzm/bEkvqwPjBk0yFD3/ob2KeYLADdqyf8wGztxXvtT+w+QTH/+4PVS0+pA2lpc7vgOCQ8lzJujeu+WmwOJdpzWB/tvxjjtClGGm407+nKqJL6Ujb4E6D79QJp84dF0a1/KxD3mCvVgPh053SQvvVcuf/eTy7ZJ8NqHleZLhrH8+rbKoXFdaZtJ1DFS1wzs3llzqAMbHfymD5CEI5i4VNphmwjwOh7dGnnOrTy6K4lFZqxjLLr2jAOOhh8jaTLvuzT82vDrLk3k/nC6+XWH+b7297VjJN30PseN7g+7NyntzDHG/Wv3rq/fp036rRPluwWWPTNUGUQF4gFomxoHoDT0XT2igPf1ykF5v2ZASjsVCOh952Pv0VTTtTFio8a5eEvkgNheBaSco2OSLc6ofmT0QxZoEmA8SAOQAbqdHS36irNh09fbIx36N6AWAB4VnagfPmIMA8b9TJKM2jPXAdc45srNWymz56yRvNmr7G8AcEhIuNWDkE0nT2yT8/n7pUXzomxO/W5OML5I/pLjgmVaaog5o2FzSgYdzZAmZY4BFkXKZMHkOczcrZExscpcAlo3r06Q1YuwsfYzhrOza8AYWiRpMKIw/cPrALPqAV+nHUYDvhBlQtUZxzhIDmlfVC15nmfKqrsMbLz8QYWZAiFVh9GmDNSDNsQEB2B3vsgBFxHKfBP1QHtDlzGnPVCZhZkvV9CDZJnx45ZhLIJ5t77X8YUEGmdHudkKkBSwAhpRC4bhx6P/T98uMzCOCQ1jgo0X2qpVwQkAhQO1btStqTMmPtQBCTpqvAAD01zQ/ADVqGnjIBFpKWAHVWM2UMeiGwFf5gH28IAdJNU5meG22cpmLmXCLMgB6JWOqZICHgApElbyHj5WXHCEw7Z5uZGmhm6btnqNuQYow/wKcIuDTjY1MBsq0fwZ54R0vNYOvWZiVF7t9N+l0nYdr74SH4tdrdZV82McAFqRCDNnLlxuNYeXwzeZRyPK+Qngq9d5j/YAzOO5+YG1STY3Ge9I6tm8eBUJ865q2XmozjZaMMGijFZ+LTd9x7grLG6X0/o87UTfMeYYG8w11gHWJDYFEGhg9kRfI/kezybGVABf+pH1gPZ44n5H84JNFsYVKtuMZzYFdh2pN6CP/5jjWn8cgdbr+KPfro1l7T8d35yb9Ux7nr/UahocANt41Oc1L8qMNJjxTPQSzOxoQ/pyPGuHR58kD/h65JFHHt0isSDB+2Hvq99jW6ySg3zssJvc6xXJbx2Un5YPyBtVg3KmZdA8Qys/4tFdRDBi+h1RMNsqdbWlBmKR1KK2DOgFTPI7KjrepL8d7S0K7NrE4u3qPfhMYvAipeVakIJjH5NEBxhwBi0hOQb4pqXNUqC7QLJzFsv0rPmSnJotEZHxOtZ8lalTZqmp1uIVE4+4ovyipj1RKbajXYFNGaq8eYCREMc2GAYcxhEGEeYQZu92gC+SRtLGERGqvzDSEBILfCEAFGDuseUHtAwnD/g6NBbwZVzhQAlAAChDBReAyvMw1ORDBABUlF/5qEKOnW2WEgW5gCVTJ+5ynHbRD3jxxwEkqpSAHIA0KqfUj/oA9JBCtijTTbq0BWW6EaFZAOjYuDJentycYmGIHEL9esDGGCARSS4SMQAe4akg+hMAy3n4wTV3fJ671Ga2zQ0KKlAFByAADsz5VKhjM4oTrZr6HrMVpR4co/XZWMCXZytru01iildpwJQ7/vAxcehko5UfCR7q5kjkkKzTxq5zppFzk78BSsw97LXJmygN1B9J8WsfVRmQxmcFgKiz05mD1h5DbcJvP50vOEpi7lxUEHmxuFWfU9CvdWbM2dga1EP/0Q9sViABp88B2TdaM6j7J4Cv9iflBtzxPhEX5imAB6wCZvHh8e6uGnMUyrzGASWgzvWf4vYdbcecZYMDoMx4Il3mGvmwDlA07SoFv44kG2kyUmb6wemXsctOHlMl8QXs45QNj9uzMsO1HQasnDg0o10IHfnKB5Xy8vvlJrFHzdnV1hvtoK6sA4wx/JUwpugf1g/alTZD7Z3IHYwX2hEfN7SfR7dGHvD1yCOPPLpN4tuJynNBu36gdC1LD/HRM0BJZEf9gPxpwYDsbRg0lWie9TZq706C2dIPifZrv3mOJiwSsXSjY5DehuhXEG+6CihDwk0lOSAwSEHyFWWKHAkxqsikgcpzSfFpaW9rNgludHSS3YP0G6VHr9kJ4ymaM/kZd6XvAnrzz+w2u97amit2jzQnQu7j2KDBSAGaYBRRwYTJQiKLfeLJ8y3GhHFtonm4RNxTVPhwtITXWZhQAyA6N2DyUG3FiR7S35EA2wO+Do0FfAEfMN7hIQGSpffwxk15YLZPXmiWv/iXSwagChQUUSaX0SZP3ncPMx3S6xxIDbGvzUwNuSpFJX/anPxoAyS0N5Ogkh/35yjw+MazmRYbmPS1GS1/JLpIeL//consPFxnbQNAQAX+ZmON+5SZ+lAmAAcOKqkLzoZQn9Wf9gzOrtjkIQwg0jSTdnJzBI0FfOl3zpEKPGh3VFHZMABA/uMrJfL3L1yWQm0zAChjxW1H8iafkXVxJa2UhfbJzYqQ+uYeeX9PjfzNjy7LnqP1BnYBZJj5cKbtR2sSLpEH7Uabssl0oahVqrRt586MsLJynTYHQGHjjTo27YXU/kZjjzqPBL6sA+TKeMBbMdJqABl9+f7uGm2PK1YPbHvdMeWONbf8tAd/Dx9zSOXZlMG5JWrrhDYD6JIPmxj8Jn/agbBSlP9GgHWygS/VZpMJ84HVi+JMvRkA7N4zKbiCXNTQ2cDBJhkpPuOTeo7Wd8OJ9ykb6y5rMhoYbOogpUcjh+sQ4yVd24ZnTG1d+9DWq5tl4NF15AFfjzzyyKPbJBYmmAv9HkmLMhfKW+jC5SNvVA3IyxWDcrJ5UFpxhaCk326PPgPUr6CUeMGoGXd3dVpMX0AsUlsGBL+RCGPP29XRKu3tLWazq58hZcz69J0O6WhvkurqYqkoL5SWljpjrlB/xnszKtBOmCUdT+3N5gDr9MkdcurEx3Lx/EHzUg1AhpHkmCjxDgw8TDPMbWJssIE1B/g6UgiY8zplFN24uhMlmELySVXgisMlQAW2iFxDbRbv9K9+VGHSDpi3kdWAWfWAr9MOnwC+9poDIEgflVDSIv0PFVCiOnw8v9lsufGk74KP0coLudcZE5amgiZsF/GYTP727tB9QmE16Lhwxp7z3nACNAHCkAYS13bdsvhrbaAvAFyw6f7pO+WmXg1oZByOltaNiOctr17HkRSSa8YF7YStMiAaCSkh8Qg5g0SVNqcmI/P6JPB16s2zAA6kbRyADdSxf/RWmYFUbKsZG9BwgHczArDTlpcVMDGmkHyj8kv5YaVdsDue5Ow5PZi7re3ORhV1QeXdBfDKBlta9MuJc00W5YK2GYt4ZzSJLwRYBVgyRlBjxmb81Q8rTEJN+Z12uHlbuPfJi40v2pb1hjFHW6OqbvNdxyN9gOYIKtMl5U7kBu6NlsdkA1/aEw0FnOuhrk/MZEApRPY41wPwv729Sop1bWA8Ml9vVv+RxPO0BZJ5JOVsUrBZwTqCdg7tgBSYvmQtYnOL++NZQzy6RncD8J2cr5lHHnnk0RQS3x6+oedaRd5UwPtixYD8sHRQdtTpR10BMfe979Nng2DqfP1gygblcpGjcnz65E6pqrxsYNjt5sTEDFm05AFZsGiTxf0FCMMqOc62/Mwb9Lmz+2T/3lfl8MG35eTxjyX/7F65cO6AXFBwe+H8ATl/7qCcPbNHjh/7UA7se12OHXlfrpTkW96uBPlWCYYdyQ8qdtj0QjCTgBBClCybF2MMNMzyrRAMIwwoMTnTEkMcKc5QUuQHA1pZ023A5zaqcU8Szeir6w2bFMSABdw5quP18sZHlWY3DfNskkMFDeNtXzYm2JQ4eaHFVCoBaLzKuAAoWbgZBRKoFTsO3K4nnmNMIilemOfYxLIJwMYG4wHpHuHyAAqckV4xLm61/wFZgAzAAFLY93dXy7H8Jqlv7jZUApDAgzllQUIJIHaB6niIYoWHom4boPNgwMDGGx9XyQda/vKqLqsnQJByTISwxcUzOWroHIQWpH3oq5upkI9FJjnUd5nThBAsKe80YAQ56t/+kp0e6tjN3sJGESnRv7QHfcb4QFr/+seV1uYA+TBtj4m2Bc8zngC+hErEAzUq0GwukScq84A7PF9jG03MW96hvaaayIJNCDYQ0IxZMi/a5hzEOMKkgA0Qxh2q3bS3e/9WCHBLftgyHz3jqI6birfOSZsj+j82I5bOjbFwR+T1KTSDR58y3foI8sgjjzz6FInvEt/8MsUQryjwLe8alGBdwQC8E2MFPLobCAYfW11Ul3fu+LEcOfS2SWYdInyM4/F52cpHZe365yQnd5mpPw/0I/6HWQ+Q4OAwSwdb3QP7XpPXX/l/8tMf/Vf58b/8Zz3+i/z0h38kb7/+N3JcAW9zU7UyfH5mS3w7gNclnMYQDg1mHimmIw1zACsOjghPQnxUQPZEiVeQvKQlBZuKM9IjnNWQFtdxkANzC41H6uLRJ4k25gDHATpQGf/uz4pl/4kG27yAiZ7oMAFMo95OqBfsTpGUuosXDDkAGxCA9M3NfzgBNAFv2K4ibUP6CtHvgAJsbYnpThmJXcqzI9O4FWLdpb6AJ5x4YT9KWUgbVdHM1BALB8WGTp8C2HGTpgugpOwVCnRRzya8DGM4RMHarRLlAswhSeUAwEyGyiognLGARBPPya0djs00TUx+qD/j8dqZ15/sv/EQxUTiSB+ygYEGAPlaXw49M1HiPVeKip2zSdNrHWk6rUKehLGaMyPcACh1oQ+mmtj4YXNjqQLeebMibdMHYv1lE4dxtutInXk7p/5oGdwuUVfqh404fbjzcK1c0flIyozpiHB/86KNzwRiHrMh49Fni7wvokceeXRXEd8hpLze9+huIxhljol1HM93dbbJ2dO75cD+101C29XVYSDXAaohkjl9nqxa/YQsWfqQxMWnmWR4wNGlJAVlrHvNFrizs9UcY6HezGFOsvQaatJm6zuJBFBAsoCKInagqMUaI6wHIBV7SULPTE8Ls+cnKmFBYpMUH2yMKsw9zCJVhmk+V9RqwBfGVjGaR7dALosNo4zKLGCBDQxsfG+V8LbMBgjSSEAq6qAKn+2eI129ZsM6GtGfgLg5OeEyfVqoSXspH1r7eLU9eqbR1GPx1gxxb7IIYI7zo/3HG+XEObQYHIdWgOLoSEdih/rvRCSSVj49kILvPlqngLLZHBmxTkxi0SeNKC9gDakv/dc45CwMon2Q1KKFgcrsRMn6UQ+ANX2IF2s8EU9wWRiTSJu08FqcX9Aqh3WsdOqHlDEJsTGQqWsRGyqOloATTmoqiU0SxvPC3EjJTAkRQjRC9D8mFnhMxyZ3KkA4/YXpAk7TzuoajRo7uQCK2UhEI4dx7ZpdePTZIe+T6JFHHt1VxHdacYOdPbp7CKYLZgqwCiiFuRkPofaM9La+vtzUlI8d/UAKC45KU0OV3cemNzw8ykISofo8e95aSUqaPpQPYNbJ098/wCTEAYHBymA5B7+5RvqOze/kEYwmDBuAF0b2cnn7VQYOYINd5uzscIv1y9WrOP0m5LQjDnACJSs9VLKnhV2VhCCdwHb40lCIEyQYE1WN9GiItNnoF8AB4XNQb0Vaeyv2si7xGuAVcNPU0mPen12ExwnQC5hFVXe06cH4QSU6b0aEJAMydRzxHntJqGIT3gXAwDybbGIcAfoqazpNEofzNOqi/0y6jK0k0k7C5kDjmd6UE6/E2MTuPlovxWUd5kH6Th+z1Luxqcfa3OajXgNAAuKwocXhHKrq413jXKLeeNFGrRxV9UZNn7EwmYTWAV7G8fZOGCB3TWIMoWqP7Tl2u6bmS+dOIVFf2mrW9AjNO8gmHEMXu/mqui4D52gZIO2dbEJtHdtiNiVRo8ZzNt3FgWo49ug4tJuKvD36+ZLXox555JFHHk0x4UAlyOxwwyNileHh0zMxpgoV5K7Odrl47qDs2vYTOX1qp3R3dxhziUSXc0bmHFm95nOydt2z5hDLYTwnls9kEswwQOVKRYecutBs6nWUBkYZVehpyaHmwZS/x8skw3QDkJCSIDHGTtgFCqR/pqDZQrD0T64A+54j2pSNA7z4oq5+/FyT2WPfqo2oSzD2pI3kt6f3WidxPTDAx6SmODYabTxQHrQFstPCLPaoARN9D4c99Y2OYy9zljaGxPh2iWGGajP2p4DUPgKm6z/yI9QT9qGpia5H3puPZ5YBNzSU2cJrWyOJu5OJ0tFXOPxCYu8S15HY452YTamJLjtsYSB1dWN8Y5s/wSRuSpSbjZvq+i5zfsfmmHmf1xsA9cBAH7O3ph/RIplK3MvwQLKMdJUNE0JkuVovlAmJOvGTp3I8kxue26tqu6W8iugATv5sJBLrF4d/8TEKyJXGMZw9ukvIA74eeeSRRx5NGaFGjLOpeQvWy4NbvyEPPvwNmZW7XIKCwwy4ToRDhHEjDFFVVZGcOPah7Nv9snlsRqLrSJN9JSY2WWbPXSObt3xFsmcslP4+YlMqE/lz4Fxg11wJy4khaZw5s+KGjwL11BBzpoJtIA6ExlNE1ANpB1QScUjj2C86KpioXh7LbzbPvtrkHt0GAQaQhqHmjEQSO9TJGEP0HUMetWEkyDYU7A73GMOj2w6TNbbhKQnBEqdMuUmFh+458WY75aSOMfqedFEfnuyDMnMwnpGSdfY4Xo5pK6S+eBgHuEM3ayrqyHuoZZdp2TELmGqiD7EdpQ6YBOCgjAPV5dEO9z4Al/rjVZly9ms6bEKMrCPdxnx3++8mTXA9Db0D2GTcTRXopGw9PYMW5okY1aj7uhtnfnoTwDtNgShOtqjjVBDtZr4ONC+cSCElN8mqXmcO4NX8SkWnjWmk6vTXyLE4GQegmnNZVYfZ+SIBpmwAbeqPVgVScKfMU9QhHn3q5AFfjzz6DBEqpDD5DqM/fnXSWyHStrz6r+Xn0Web6POJjCnGRFhYtEzLnCPzF26UBQs3yfwFG00lOWfmUomJSb46ZsdDqCMDcrHXxdHVqRPb5VLhcWluqrH7qD2j0hwbl6r5bLB8snOWSEhIhN3/tJkXmEyYe+KyEosSENXWrowmfKYWBSc42QpeUXdGvQ5p7o2I4iNVIhwMoXfSEoMtDyTLxFIlBBE2xYQVmSopyb1CtCvq5wAgJFBIIidThRjbwaubIENE/9ocG/rbJf52gQIOpFAPZRy4w9l1EkR82TWLY2XD8jhZt2zyj/XL482JFaGoACvON8CpA7aR2LdyQCPrMBrRnEirATY0gwvAJpMAkUjXMQOI0jLnZIZb6Jz7VyfI1vXJ8ujGZHni/hR5csv1B9e4xzMPrCVsVJwsnhNl5gU4QGIsXJ2vw4rNJbfuE6rN0Es0wXDwPDWkbdLtmEWgTu1mzjqCEyyk1tgpTxHuNWLsRupYIZwakl/63s2OPkNlfpX2E2MOR1Mjx+JkHKS9cUWCzMgIt/lDfRnP9G1QgCP9JvQTNIVN4dGnTEwtd3rZ+bnnnvOpqanxaWtr8+ns7LR4vl1dXb5JSUn87RseHu7b3d3t29vb6xsYGOgXEBDg19fXRzxfP33Wv64ttMhS88gjjzzy6J4lmGKAaNaMhbKYsEMKfEPDogzkcq/48mkFrtssXBFA1s/PsQ0cL7HhgoOrjOnzZOnyhw1Y+5qdLp8yh3np7e2R0ivnZPvH/z977wFYVXad+y+BUEECCdQAFXrvvcMAwzSmz+ApHntiJ25xS/Li91Je/NL+yUvitOck7o7r2FM9nmE6MEMdeu9dgATqXUiI8l+/de4RV5dzpatKO9/4+KJ7zzm7rb33+vZae+2fS96ZwxYUy3Gz7lpgZcKlefn9mfLQov4yakgvsy7gUnc0t0ZeeS9PVnx4XolxrVlwwwFFG/IzaVSy/OFnhsr4Eb2NABHA6sSZGjvz879eOGmuqJyR2xywfqHUEZToS88MNjKA0ocbNcGXNu4skX/9yTE7RxNS3hGA7OEq/KefHylP3DPA0oeg8/2Z83Xyb5oeZ9BihQGhyj/KJ0oxVk+U4S8/N0Ry+juRjbkVCxbHtXz758fNotdcXbqgHthXCqF7fOkAWTon3YgH9UA+iGL88jt5FgQHq1R7CQkEjGONHtPyP6YEa9akvlYw3sv+zlffz5M3VRZ2Hihv3E8MSaBtBqTHWT6/8skhMiCDc5cddRzLFXshsd5B1tubx5ZAupAV2gGixPE9rHtuUJnhzNnXV56zenXdwiGeLO7cvzBDnro/S4Zk9zSyTn1y1BDl/dVbZ83ltKP3tAL6DcRm+rg+Mm18skwYkWR7WZMTOe/TiZgcOixQj0RlZ3GCgGZE4WbLAvnddajCyrNoZppd9GOagr3bv119zo4g2ryr1N4TSua5DxnAYwNizZiAZZG1P/rC9v1l9vxLKnPIX2fsMaW/sXCxdE6GPHHvAJk92en79Bfczd/VPvTrFWdlu8qgGw3aBW3Jfu77FqTLUw9kyajBiVZHPMsRaoxjL+izRC4PNwZRB7gYTx6TLA8u6idPal9gy4a7kFBa3mCWXtsa4nzVqaCFEhO6m5u+IwvOmPTWmvMmyxu2l9i44y8mtoyMpPq/0g8G8Aadg+0z9NLv7VPHkSbf6d92/5UrVxo/+S46Ovqy8szLcXFxl5R7XlaueVm555XY2NgrFRUVV/ksLS29or9fUV56NT4+/qpyVZOcNWvW8Oleho7vUT58+OgY6Ijf0FDvRKKtrVSlvdr+vh5EwGQvYZxk54yWsePny5hx86T/gKEBS1eTPt9uoPRgdUtITJZBQybIuAkLZdSYOZKWnm158NG1uKoaWqOc1KicXKjWSdrZ89rRiIslkFKMpReJlRYF/GIgmnK3bgSpwlLiWG2zskcqYb3f9uOmpmYZ+W1NnqNUU2Vv7+lT+yRXSXR5aYHlCbdqS0fTiImNk8ysEbL03s9Yv4iPT9T0UVI7vm6aAwpTde1l2bm/Qs7kXzDS6yDKzv2cPDrZ3J1RtpoDyheud6OGJkpaHwKvdLey8H2uvpcgTLyjMyxnPm4CaLMiv3Qst4URZQgGeyU5S3ekEhHc5zv7Yn866Vp+ANly/nXDQX/ASg+5njulr/zxZ4fLv//ZBP0cJo/dPcAst0RVx+MCAtirV7TOZz2aXHxHkKf0vjG2B5VAdPOmpsgzD2bLn31hpDz3cI6MV/JK8SHJtxoYAS+r8ISOhXioQHZZUOtAtcETyEsTEqLpkR0CvLG/Fnn2kr2OvoYNTJD+afGNCzUu+OtmkWkfHQef+ProNGDtQUFuuFhnn/ztI3IQzXZA5nBz15w+c5mMG79QyewwnWhxcbs20zJxQQLie/aWocOmyNRp98nkqUtl0ODx0qt3ik0kIXNbIy4rcbjWRhcjIjOk3T26h7mpjhw106xtk6YsUYIx0vJAfrqaWNypgPTGxicYuZs0+W6ZMfshGT9pkbZNfyN/eodzYzvhysWArOEyauwcc1OOi0vUPn09weZv7udCVquqSpWY7pOD+zdIUdEZ7rB7WJQh3xMnL5EJmufsnFFK2LrZc5HIj6tw19SUS1HhaSksOGVjzEWV5arKEpNpLMBxcT21H6RKTEx84N32WJcC4ovV99CJajl+psasGQCnVqypQ1XxGpTV01yY7XuPPPIVVjSCrmAtwt0SSy9Gkiol1VhbCKCFsu9bJm5/BIsICjt7M1lE6atkzT478UrpE2ufeB9g+YUAcwYx1rIbGZyKfoNLeFxcdzuLddldGfLY0gF6OW7LMyb1leH6fUZKnOa5my0S2V7Xs7Vy/GSVHAu6judWy6n8C86+fL0P118jwCN7y6wZqTJlTLL0T3cWet2gTLcarKWCmotiMKziaUAzdnapeH9wGu6/sR7j6mzy1oXynBAfbZ4ByDIXXh+hngA+bn34Teqj0xAdHWORWOPiE+2Tv320DFP6dfYhCi6EYPnTfyKffP6vZdkjX1byu0CV2u5NFhG4H8LQU0lnzqCxdpzLqNFzJCt7dGNk23BEAlfRa20UHyBLzQPiG90d4puh5HqCjB4zxwhwv35DLA+BuwKfPjoTl5R49lZSN2HSYnn8E9+Q53/37+WRx//A9tRyVE8kBDISsA8XEjtsxFRZuOgZWbz007YoEx0d20hAXfA3ckR/x7JbrcT32NFtsnrVz+TAvvVSU12h77ukJM45diU9Y6DMmvuozJ77uCQnZ+hzDvmLBDxPOhcuVEtx8VkjtnhHnD9/UkpL8uVCbZWS4FLZt3etnDq1z35DNkPz3NnAigJpLSypk2OqUOMyiWsh3cTOjVTlbtKoJLM+0GRe7UaOOb4G99LRw3oZ2eAurFsc/cERKJBf0rnZI+P6aBsaZSNEPviz7uJlqSAgU4VefHbBhTt5lV64Wlfqhauv7Vu+QaBukP2B/XuaZfebvz/KthZAWC2oleaR/LJvu7C43vbcE3Tuo81F8t76QnlvnV76iasvnx9uKpIte8vkkBJhjm86X1QnZSX1Ullab/uSWWS6pRFmmKAeKVmnjyKaSIgoG6hXLPYmZ10oz8gG7uXuhczc8m3s4zog165s26e/x9dHe4HyiThNnX6vErDZtq/vgiqchw9tlm1b3tGBDlc8P+RoODDpYMGNjYmX+Xc9JbPnPSYJPZOkQJX5XTtWyro1L0pdXU3jQgL1jYtxWvpAWXrfZ2XM2LnmAsr+yR3b3pMjh7fafcF7GyEdPfWdc/TdOQPHGgGuKCuSnTs+kEMHP7Z3hyMHWPkSE/vKsOFTZO6C5TJ4yARzZd288Q3ZtXOV5Ocd1bsgF/66WmcDaz1eAOyhnTHrQemb0l9J3yl5Z8V35diRbdYu7W8HLLhXJL5nL7nvgc/JWFt8idZ2PqbtvVJ271hlkZuxPuMJkKD9PT1jkC2mHFZZ4ggi5Itn+vQdIMNHTDOim5KSqXIWrfLkBEYzy/Cp/TpGvCUnj++2siGzLeX/UsNFI/pTpt0jU6beK1f0XTy/d89HktwnwxZj6AcQYbwabsQeXwDRxSVy+oRkeWRJf1PMExOchSbI6pqtxfLa+/ny1kfnTRkMdrtj7xvWhxz2Cd+XKc8+lGXWCSxsZZUXZdXHRfLrt/Nk3bZi2z8aCa8nzeb2+LJfkz23/h7fm2SPr/4f7u242371U0Nsn6UFBNLvcaPfvLtUfvxKrkUdjqTcnQGiH2MhJbgaeXbrqiv2+CK71Bcu359+NNsCUlFHLCxRT6wzlZTVy9a95bJG2/JUXo0dSUT7k7/GQFWAf2reeY4jpsgn8sBeXqyD7NGfrP2GhSrcoVnYoqy30h5f+t6SWeny5H0DZO6UFKs/5IbzbFduKJJfvnlG66rMLKDB6Kg9vvTjkUMS5b75GfKpR7ItoBbfU/d5hRdk445SeX1VvqVH3Xc16Ff0R+QZuQ6WZx/h4e/x9XFHggEDGUtNzVYld7odLcInxIzvUZB9RAZILe7IEFmsvBCQcICodu/eQ6J7xNjF4kI48sp7ICIDMkcI1lqstkOHTZakpDRLszlY8+prISRm2euhaQase+HS89FZ0PrWBqHNLql8OHKik7S2b+Mo307Qn2lnXJO58BDgkwWPSVPulomTF1sUZVzzsTIPHzldJisJxd1+/MRFktFvsObS2Y/L4s3+feuU3L4tp3P3W7Apk1slzMjeyFEzlLzeI6NGz5JevZQQ6JPNb5G4qgqrKoeaLvcjg+SV+jh5Yrfs3rlK9u1ZY27Q7CG+UaQXWDlVsT15plZ2H6o0d2eUbroM2UKZJGKs7ZsMySZKIveNHdZLle5Ec2tFoeZ7rFc7OcKo4IIp/ohEJHDlg/d69dsIX9NqMIQxhtg44iMiWBvpJ8SKIFZ19Q5Rc9uIukRJ37qvTFZvKrIgZxD2LrtIT6/t+8vlXFGd5clDpDoVkDn2vy+elSbzp6XK0OwE6yNkhDpjIeHV9/OVUJ6Vd9ael9Wbi41c7dDvD56okqNK2hqvXOfzkH7PEVGbd5fJ2m3FVrdYg99QYrplT5l5WiDGt9oaL/LCLnH20rKf1+XmfM+YxILARSXnndmGvJtjtxi/ILcQb+cHZxEDOVq5kfoOkbWuuFSWWUzkbGmOVrJsdWJd+Oha3GLd1cetBKyKBNrB3ZDPSxcJzKSjhz+AdDiYMrCcEQCruqpMaqrLVNGvbZY0QGjcwEO1tFFdjd7fYBNic7AJQJ+FyPBsdVW5VFeXm9WPSLs+bi+gDEEoIZfdA14GyBpkafDgCXZe7kglqmkZOZKePlCmTLvX9hvjbr/grqctqjPy6ZLSivIiWffRi7J967uSn3/UCOkVlVOsvqSB2zYBr4YMnSSJvfpoOs1NU45bNff17TtA8+eQXog/izvs/T1z+pC9ozUu1J0B+g0X1oz9xyol99wFIzKB7iT902LtXF6smVh5GhVBBb/H6ndjlPgOyuxp7py8q7b+sp3buvtwhSrh9UaseV8kcO9ziKgmcC05U+QtuI119o4Dr3MscB3+6tse9DeiCxeX1TdaKt1G5AxdrIbjRyZJZr84O+7IPVqoS67ezsWCTGdYKCMB4ss+eTwJWECibuhD7M89crJaXnz7rPzHL07IW2sKpKL6knkxuHlm/67t7Qy5+D5Bf4cgJiX2sAB0LDYdOVUlx09XmzWQhG81Waa/9+gRZVHCiSvAAgFlwKuARRWOX+O4I68FsQ6BvpZX19RetjqEALsWd/KGTA3IiDPrvR0pFCpvnX2pXCTpJ/vXQwNe+bj1cWNGKB8+fHQYsGJBHEpL8uT9d34oP/zuH8qPv/8N+Wj1C3bWKb93pKWL6LyQFSxqb77+bfnBd/5QfvbjP5Mtm1ZIieaBybL97rU+bhagFOEizFm55/KPS3lZoZFIp42jlHSmyKw5j8iDD39Fltz7vPTrP9QILIpNQ0OdBZtyg2A5soF75hXZt+cjWf3+zwIu2dW2p91Jr5v0zxwmCxc/K5On3mPRwllUCV3E4W/eSXo5A8dISlqWeR7U13FWbpmRXye9wAM3CXCLxA13r5LVkvJ6yyNAwYbUTh6bZMTF3VuG8o6Snt2/pwwf1MtcAtERIb8lqjQePlFtew/ZE+dabiIByUIKOMeT/HCeKmB3HyQbRZ/3BRPw9oD3xMY4R4ZgmWt0g+yY19/2oL0uXrxibpe0O/sP3fbmSB7qdOCAeEmMZ/HnzqlUHQJMhPCYYGEIwgT5ZgmI3w6fqJL3NxTIO2shvA0m2+0F7+5wBF5p5enk5mNMZ6sEZ4gHHyNEushVUVm9HSXUmvGkNeC1jHslFfWSm18rlTV4KjleLYCxgQBkRFtm0YHffPjoKPjaqQ8ftzycfV6QUfZdHj28TcnEdnMrZW91R4MJC9JRXV0mZ88c0vS2yvFjOyy4EHnwcbsBbQT5qpUjhzbZ3vGzZw4aqcXaipWVAFVDhk2SwUMmSkJCbyO7RHA+sG+DyuEJkxlXqeHfWH/Z08viyfat78jB/RvNOguZ5oqLS7DgWZz9y/7lIUMnKzGOMa8E9v6SF2Q+KTnNjikaPGSSPcOzlZUl9i62CTnu9zfXNIcFgSA72/eVS15Bne33AxDZfqlxFi2Wvb/ukUcQ4D6qnI4d3suOYIEgU3aUwbzzF2Tv0UqznLQa2h7ou+zPIw03Mi0fTpTg7mb16KhzVXFFhcCzp5ijStz3+ipt64CXwPHTRAZna5xD7pAdCMy4Yb2NKFDXnQHSQlawNiN/AZG5oTC51f9hvYT8YsGlPviexRzcmPceqZSC4nrLL/t03bGoLeBRhhTGsQ5FoC7pe+xpxROjM9YvaD9khWOviBnAWHM1IC6MOUS5xs2bM6EJptdZoPouNly1GAUEDmPxDaJNG7FwkZESKxNGJtkY5I6RHQ3SQpa57qTFojsdPvH14eM2AZYyIjMThIgLqxv7LjsDTPqQHtvvSXrxvcxi15GWZR83DyCQqHzHj+2SLZtXyM7t70thQa5ZYs2t+DLWAYK/4AodJbW1FZJ/9ogFS8vPO26ywvfBQHbYDkHE5S2b3pQD+zcoaS3W7xpUCeE4pCsWtIqjvGbPfdT2oycmJiuxdi4swUOGTTZynJk1XJWYK6pI1Ulx0VnJO3vU3uPk++YC7si4rEJYT5ypkQpVMIEReVXyxip54cgiczVWoJChBE4Zk2RHbvA8SnHNBSVA+vw+fU/DZSKtt15JxbrL+1EAGxmofkIccPPD1ZA88bvd0w4wZmQosSc4Ewo3BMRH6wApYj/k3iMVcvb8hUavABqNdpo4KskWTzqLsEBMWLDADRgrM+SlvXLRbgTS79M7xgJN0Q+cfBG06rJZFHGnJd9MTx2VXdJonO464KX0RfKMxb5vcg8LFkV9dyRoK/o7LuGzJ/e1/k0/JG36J5G5CUrFHudKHZcYBzoTtBUu1fuPVDbulwaMcbQl55vj4dIZoC5oP8etna0wHBPpfO/j9oavpfrw4cOHj4iA1ZUzcnfvXC0frfql7N+7Thps734wVJmpu2DHCOF2jJtzOM0QaywB2fLyjpir/Po1L5m1luOyUMQg1JwNPWLUTHnsyf8hzzz3f2TZw78vTyz/hjyu15Klz0tKaqZEKcFFaSwpyrOgWfn6PrwSbsaFGPdoI4KmHMutkdP5jpcENYSyi6vmpJFJtk8RJQwlEGvWuBFJTnRl/Q5rVoEqiodPVtv+xYaGq60mOyi1dXVEU75g7s5YCY0w8Ju+C0tQqhJtLGjUbVuBog1Bw8o7Y3yyXn0C7pWBG3xEDKfNLsvOgxVy7HS1Rf2lZTBWITsDVWYmje5tEZRpMuq+o4B8QHanKBkhEvXwgYnmIltbd8nI+I2CW0Lbj6ukEdl11ticBSIs5LjvOt+0n8hRpVi7IdKk2ZEgvxmpsbb4NSQrwfpeR7v54uZM283WNmQ8cbs2fT+/oE5Jb4311w63aHuAtsKlmuB8uXkX5OJFJzPILWUfP6K3DM9JNI8X0I5h6Dogs2y9mDs1RWZM6CMD0mJNTpDnzrIw+7g54BPfLgIWDKwjKIK46eGuh4Wi9XAiuBKUCLc/3oXVJNy7UP5wO3TT5d5QoNRwXwP36Xvr62qd++3Sf5Nf26fHHrtwI08gX3of+eKyfImTL1YUOXPU+a3Wybu9m717jsUjGOSJ5928UF+8/xr0zaoUO26PgTw31mv40bGxrHofdcgzXuWlHM3Va2uA5Yp3WTuEpsffmg/yQ77ao2CSV9xP3boNrTO37FbuQNpExHWTdJ6vDzzvtCHvsaBV9p5rE2HjuwLtzbvaUl/cj2XOs24C721P/ZBvnnXeq3lsII+h77gmS54yoX87e0zZp9o2eXBkIKiclkbHlbOrwP5uylFRUWQW38qKYhMLU5JMUXL273KUEft0J05eIv37D7VnnGjuTcvFc5BTxhcIL1ZfXJ+PHtmmdXbJfmc/MZbezKwRdhQSR6SNGD3Tokqnp+eYi7MmaoT8wL51cvrUfmsvpw47X3lrK3AxxrJySIkrezcRLRTBpERV+EY6ii8KIBYP9v4OSIszF0iAi+DhU9V2fA+KPWVtS0khLih7WJ0JMOOicQ9gdoJZmxtUEW6LTPJ+nkKJxdJ795x06a8k3iJXO7f4aAVol0tap0Wl9YFzm6tUbpy9kazxEJiHY6lYXOBvq/8OGEqQQ9xPOTqKI4meXpYpn3l8oHz1uaHy7IPZMnVssuXB3St6I0DajeXVC/nCoshedWSZ79s7rlIPBE5n4Qa3agLRUe6OKDZZY0GLvA7Wvj9/Wor0g4zp2NARCxhG/jWv9MP5ejGmMJ64VcLvB1SmdikJhWzbAkIng4UcCOix0zUmz2cLGLed3wi+Rf3OmtTHXJ5ZeOkIQsr7Ifa9dZxl+8jDi/vJJx/Klt9bPki+8qkhdtTcyEGJTrt2RMP6uOngE98uAsd8JCdnWAAWjv7g6A0sHa0diLGQ2Lv6ZEhqWra9i3NyeZeN9iFAKWQfXEqqptvXufcaHGXGcZHtKb2TUvWefmZB4X7nytTv+ksv/Q032nCKJPnCtZYjSdI0X6laTs7PdF0N+cQllu/dy3l3P1WSe9k9weB+zgN180J9ucFvnDqLsnpwork6eXbr1cu9kWeCy9qrV4ok63M8c315B1idcc4tir5Tr20ZAJ00Udx5F++8Lj39u4/mg3yTLxR9K5+VsXVABnr1Tm2sW6fO4gK/UvbuJg+UOzU929K2NHXyAU503L7Ob0FthNzStsGkz61HysR9lIv2cuQwEjh1Q5rIBXJDvTdti+vrh3StfiIEMsOzznszJUEJVPfurnw4eQiWJS+Z4O+k5HStu0SrQ56LFLyfy5EBLScyoP2JcoWWEzkOlgN9MPCWmwmOHMXGOnLEuEAbklUnkrJzJm8vrUv25c5b+AkZN2GBylC6HVkUrkjOmdRXzU0Z4os79bm8Y1JbW2kLAVwsrOC6TzvFxXF2K0G36u0qKzsvJ0/skb171kiBEvLo6FinDm9SQGBQ+k6erbUIz+ync6ws7EHsJiMGJsjAzHgtR5RZ74j2nJjQ3ZRulPuq6kuy+1CF5KmiSLCetpYVckReOO6F45Vc8DYiBY8e2suU8B5tUIJpa56CeIwf3lvumZtulkLORa27eLkxmFaHwc3izdhtOhSOJROSsmlXqQVs4m9koIcKCO7O86alWrthkWzNeOkF69v6idcBlrEls9Jk2cJ+8tzDWfKnnx8hv/NYjkwek2TpX1EZ7mq4zV5de8n2ibp7j+kSWMGpB7wo2gveCQ9yXco5hxdi5vzWceUm32l9YmTRrFRz9TX37Xa44Tr5vmrWerYYPH7PAJk9JUVlI9rSov5YhGMs2X2o3MajK1rQtro5tyaLpE9ajD17DlfYkVNYgHkH8oQb8kwdMzhjG7dsxkPubyt4kouiDVdyy9FXd+m7H1ay+3ufGCR//sWR8uS9mTbeUnpbq/Vx2wEtzpVu+xw7dmxUTU1N1MWLF6MuXboUdfnyZftMTEy0z5iYGPvuypUrUapAduPi36qQdtPvu9Ve7PF1e5uPRkAKcwaNlfse/ILMV0Vw7Lj5pgCXlZ6zPW3O/reWgULZIyZesrJHyQMPflHuWvKsnb8ao8p9TXW5vqs0oJjTYR0rwJhxc+1IkQWLn5YxY+YaEThzer8pklihrlxukJ6JfWTo8CkWmXXG7Idl+syHZNqM+2Xq9PvsPM7RY+dKv/5DzKWxVPPsDvKussW7UIQHDhwrCxY9Y5Fdp067z8rM3k/Kj2Kblp4jEyct0nc/YNfkaffKiBEzbGQ+c+agvQtQhkTNE/fcr+XkE/JFoCYCKrkRYNn/RzrzFjwpM+Y8LJMmL7EFgfPnTpjljnySRz45CxeLHXsDBw+dJDNmLdPrQZkxc5lM1fdPdcs79R4LlkNZIHLl5YV2HBN1Bem61l2aB2nSBjwHiZqg5Z45+xGZpdd0TXva9PtliqbHGaico5uWlqMEtJuUluSb9Q+Z4OgYotXS3hDYmppyIWDVmdMHzIJ2ra2vWP2mpA6wo2WW3vdZCwgEicWaWF5eYG3Uu3eKWczu0d8XLnpWJk5ZIv36DdEJMd7qKUYJV1bOaJmibU7+ps9YZvkbNHiCySlnoUJseRftyveLljxnaY6fsNDywN5OZJHpxZWPULh1A2GB8CHD7OF0ZM9tC60fzcfEyXdb/aRnDOKVFriotrbcyu683zsN3k8d9h8wVGbOeliW3v+7dswOxL+kOK+RMNGndBSTbJXVKVPvlTnzHtN8IP+aD20f2oiyDRo83t6J/NVdqNEUKF/z64a0y6VLuAFftcWEMePmafs/LNO0jNNnPmifThr3OuUcM7oAK4EAAMsxSURBVNuOA0LOykvPy0XNH2guHfIEyaR/Dsgaoe2SaHJy/OgO66uQxXDt0BZYfWm9shgxd8Fyaxtkk3zQ56hTJ6Kzs0BBfbNAx/0F509ZH7Zoy9aXmoJ8ciFfyCwuy7w7KSldErSMjrw7ckUd4XZNGrx3x7b3ZdPG13VMPa95cSzFNzPIHldZRYO526FEc2wHZ2pCbLurokvAl0MnqmXBtBQjjJkZLPw4e+JO5tXKK+/mmdXXfV9boNVn70ztE6vvj7O9f/zN94BASRWVl+T4mVrblww55/eWQBmw0OAuPX18svzuk4OMHBGt+vJlsfyzh9D2LOv7uB/SApFjT6YbnMmrXOSNfGFxg4hBRIDVpxJ4AvNs3lNm74hk37OKoynUWMAg+pz/yrvIF+9gH/aBY1VmXccK1ta6doHiznnLpDV6SC9zAQe894K2rWPJdSJ1U9eh6fE37vIca8Q+76E5iRbRGZJLPSJP7HfNVKLKPuCz5+tslHT6l/OOSMH7uHj2/vn95KkHMiU7sD8bWWAP7cadpbJhe4kRJ73VUz4go1hJIRvIOkfocC/1ifWa8rJXvbr2srVFa0H+sJRylNNYfX8MnhH2mihbGDpXVG8LRaRp9WBPRQ6II9sTWJSaMLK3fPaJgUZKkcNAV7H3QiDZfsBF4Dn3+1AgAxC5EVof5BePCOTQyXKUyQfuvURAp88gg+y/pS1aY4klHZ7BqjpzQl+z0s9T0guxvsp/mnnKxDjE2c/rtpXouFPrKXcuaEs8C4i4TFtCzK0Pab7YS00U7X1Hqyz6uBunoHk4x5uVljeYdXvMsN7Wp1lsw5uBukG+2XbBQiEBAZ395a1tRQJZ6dyjn4x3WHqx7iKXvIv2ZesAZwdv2OEsKIG2pHMnIzHu8hr9YAC/onVnn6GX1/fB3+m83uRT53tVG65cjY6O1o8rV5VrXlXuyd9X6+vrVc6ir164cMH+xrDRo0cPlRHHPT43N9c+g+ET306HThraqzP6DVbF+h7JzBxmFh3OPcUlD2KFNSgSoORBcgnqMkUJX1b2YG3gBLOSoPzhfkiju/cCoqyinGZnj9Z04/XeM3Lk8Bbt5A2qkGYaMR47foGMUXJLoBgiqaal9ZM+KalKIlOVLKUZgerVu69Zy3rExFo6uGy6A8JVVXp5N+SE9w0dPlafSzWl1c0HiipkKSUlQ0m/vjs5xe6JVuX1vJK5E8d26vucIwiidNDHCjh85AwjoVjbqpR45ecdtcjBuDeOn7jICAlELit7pH6HVTpdamsqLcow7rfki4GT+k3vN0jGjV8oY5V8jB47R4YOnWyuk+kZmZKaiiUWa3eq9OmTpunpu5Qkkr8+fftbvlGmsT6h4FOW5kDdRmvHS1XCC9mZoHkdPnK6ZCupRA7SUtOlb6qTHkQ9Kam/LYRg9eSizkiL+s0eONqea474MjZQRvILwR46fKIkJvaVCiUPyAV1pn3U3EUHZA3XurtL62yQ/p1i73DbiOi8vRKxoKdLb22jPn366j2pmg9VVE/usYjRkFvqAEKToXVK+QYOHqV11FuKCk7rdcrIKXDlIxgsQGD565vS3+Ru3IS7VD5nyMBB46TfgCEqkxlK4KmbFK176kfzkpRh7ZGMtVTJPe1B/UCywrUHZcJan5qSJcNGTJURmkbvXilGek+d2mdusVhXh6rMj1M5Qs64LztnjMlEispDH+Q/KVXvSzUrI32ARQIWQhzX/waT2VCQJ+o7IaGX5Gi5Jk5abP2LcrJYgOtvWrpTTsroyIGWszfl7CvJKgN9tH5om4vmZl2nb/VeSCCtriS+LiC/1B+LKaQJST24f4NFacbTg+8gptbveybaQhaEGLklf5caGkzxCq0/8oo8N9TXSVVVmRFlyGyJRQyvtfLirs6RSmdyD8qhAxst3WNHt0mhRXJ2jzDq+DJ3BnAvhOxCUjKVAKFQoqii2JUriSuvumRuiaOGOMoxSm+hEgX2eK78uEj/fdFISHvg1PlVC6hFVGDnKBgHWFx6mEVZTOFEQXbcDV3y4DyL4gsRuqi/oWRjTZowKknunpMm983PMIKKsgkxyFdCR5RdSNugzIQg4tsgm3aWGcFsifjipjgoK0FmjNf+EiC+ACLGgsGGHSXmuo03i77a8kfaRK2FeAOXoPHbrUR8Ad9BElgE4dxViAHWR/IHAWH/KS7yCT272zuwqGERpTzOO932ux7UL23JXuL42GglOInahumybGGGuZwim6r2WV5ZZHh7TYFs3l1m7e70vcCLgtC5xNdJE5d/zl+FkBL5nPajLMiwDjUmb7jSVmifctrRO68uaCdkBgtkdx3HBqtcLJqZJg8u6m/7YyFn/E47sBDBO5F/jhfjYiEAeI1FvDuY+PYKEF/6FvXI75Shj5aHfsNCBvtx+a1IyaXdo2Wi7zlvd/6fv2k7SBzHm7EIglwvnp2uRK+/zJuaKmlYTjWv1I1Dei/K9v3l8sq7+YFtF80vbtGW5GvEYG1LAvEFiC/1XaMyll9YL5tUHoptbHIs1eznv6x5Qv6s/+nr3TSoHurI9mKbDDnElHzqoyoP3UyOkWeCUJFWkb6b8vFeXuNVxy7cduT9tBky/OCifrJEx6ZhOXhxsZ0mys52JtL+++sLZb/KIumQ0WZe7cMDPvH1YUC569Onn+1JwzJ64UKV7Y/LNQUci2/kxBdCBTkaPHSiKpfJqkRWSN6Zw3L+3HFVFEu0Ezclvli8IFscMQIp5FxX0oVooYzPmfe4Kv3zzD0ZS0utWY7LNF8VUlNVpQPVRX0nymtvs9hifSnSvKO8QjxMcdWkuilpwv2wp6bDqlpJ8Tkd6HSCUZLD87wbsnHu3Ckp1d/KSov0nnyrB5Rmzgc14muDmONGS6RWFHr2X/L7OSW+KmtG3GbPe1SGDJ1k7qMoxOS5vKxAzp49LCeO7zLCgEhDyCFokOS58x+XkaNnmQVKVTWtjwolhyVSVlaiz5baVVlZru+7oB0n1sgZhCxJCSUEorTknJUZhB9oHWUeK+/ocXNl9pxHjWhT3zqEGmkqJ81S0izRNis3YsOeyPSMHMkaOEblobtUV5VaWpBzrLAxzRJfx2UYwjFw8DiVtf72Tojqufxjlm/yBfGIi0+wRYXa2lotd6HliWcpDxZ9vBDOn8/VzwKnjYrOyvmCk0ZoICDcy1gEAYS0Z2YOV1KYqkpSteULazvH1ICmdYQ8OmlR/7QDFsPRY2Yr8etvZUD2gtujoqJMqmuwtl+ysiHLWPkhozVab1iznfZw3h0M3kf9sBiA/LMI0aBtSB7PnD5ocsnih+N9cL+WY4QOnj2sP1WpDCAHVZWVKgt1jeXlyB7eV69lrajAE6CysQ1cOG3R3RaJaAss1zPnPCKDVI4SlPzRLrRteXlxo8yVl5dpeXSi1T7CVgTySzmjta4g+IwRED4vmetq4su7sNhS72Xa38gzbbp3z0eyc8dKOXFsl8kyixN8Os84/Znzdon8jFdAXX2NjQ/O703zx99uvXIu9FltL2TZ3UvOvuLT+t3+fetll6Z56uRes8TTfjzbkeXtbJBTFDsUL5SwfkpeGLohmyh1uBuPG55kSrJLughm9dGWYtmn5BHlLxKrZng478TSgUsy56BixSJ98kGaEEv2+drZsaqYouDyPb9zQeIgy0SBRrGEhEHqHlJF+xG9IL2xSu5RJAnktX5HqVnE4lQpHzW4l85pjvtiZfVlJVCOxRcC67RlIJvB0DQhAVn9giy+mhH92ogulmPebyRPn6csuLyycACBIJ+sD0MQAPm61Ygv4B0QrVNna6VXYrRFc7azl+2ZKCMLyBTtgSs9hAXwOsqMFZNKc9uRCzLF8yzGQE5HaR5xB2UPJAQNImX36Y1Ykjkfd9WmYjmheXAXSLzQmcTXTRNrP/mGTKYoGYPwUk7avrfKCOnnF9YZAaLPkCfKAULrgHqhfpGZXgk9TDYgvU/elyl3TU9RXSdazmn7QMBInzQoP0HmKAueGgSNo7IhxaEg3abEF08qZ+GIPEIa6YcsIKX1jbFgV3hHAAg8ZeupZXUtqlpMA0ST33iWfkEQqwXTU+W5h7MtinNyL2dLiVtW5HvHgXJ5e815+XBzsS0+sbDRHMgnC0+Ds3s6xFcJKfVMMflkIQZ3acaUmB5OHq/rf5oEi11UdWPt6D9YyGGBjbZifzNeDMhytMokMkPMgd4q49Q79cpvzLm8y203t2xcfEed4A1A2pNGJ8v9CzLkyXsH2LvseX2MmAkE9frtqnOyZY+S9jLIVHh59hEePvH1YUDxY58gFiUsHyiNWJ4gfI6rc2uIb4y5/Q4bMc2sYCiC7IU7f14JhxLLUOKLBZdjQJKULHBvUeEZs9guWPiUufrigsi+Oc7cPHRwk2zf8rbs3rlKjhzaqgR5r1lNITgot5AFPrHkVKjyiSURN1Es2txXXVUmuSf3yS59fo9eMUo6IRx8QhL27v5I3nj9/6my+oH++0PZrRfnd54/d1Lzi6LDgOsQx1gl0dk5o8zNlzJh7YVQTZm21KzKkCcEFjIGKdu57X1Tvo8f3a7kqUgV/nojSxCOBYuelgmTFyv5JwBHlBLBPDl8aIts3bxCPt7wmrlI7tj2rh3RgvUI6xKWTfbLQtqx9nFhpYdU1F2obqznYGg/sHqHwI6fcJcRHix5zj5hUYJTqPW6RTase1U2rn9N039LDuxdb2VDJlhcwCqbpgSrb0qmkVAINBZCSCukrDnii2s2VnsWMcgL1l4WREpL8q3c5kKqZOWY1tGOre+aZRzSmdQnzZ6vUCK8Yf2r8u5b35N9e9bInl3ajtpGRw5tNiIMeI9LBHkWV+zkPv2MYOWdPWz58yK+OjZoGt2VvA5zyODsh81aCFmh7EThRW42rH1ZNm143doGeTl1Yo/K7QVnUaUne4idvd+Z2SO1jLge0yYVmqem6VEn1A+LRPSBfv0H2/encw9IqfY93PpxtcfCS93SD5GjLR+/aWU+uG+DHD2yVSfEOp2oe5ks6TTLAGt9mLqF+F1L0QF1TJuxODNvwSfMokx/IegYkYsp0wZte2SOfaw7tr2n/eF9OX58lxLqWonrmWjloyx9tN/hfk6fxb3ay8J8Iyy+7vsoE/VwWMeN/HwlpppH8pN35pAt7lEOFilYROJ7+lKKyjXyye8sANTWVpnseYF0aEPK7Cw85ekktl+OHdthYydyTR70hsB9HVvOrgBZxsqDGyMkg+BBkEj9xax2BILCogJxBPUXr5pi9u66AlP+UPhcy0lb4FYZyiqkBqsKRAwChYJLv+L9KLoTVWmEtKTrPYCziCEREKuBA+LtfF4sgwQ7Wn5/prk2Q0AgN9r0FjGWfH/nVyfseYgfViP2paKg4kq9Za9j8b1wAXd4RwaC4f5lsqTpTlfi21cVWqqAvLoEnDxCXPkPyxFu0bMm9pGH7+5nZODK1Sg5cw7XXH1I/3crEl/ne2e/Ly6mtAXup7jG8n5XNjhCaurYPkawCJxWVt5gZ7VS36iVBMtiEQA5RA6SzGqaJJ96JEeeXpYtC6elNrYj6WHtzS+8IB8pUfrxa6clTwkwRLK5/ocsdZ7F9xooL/UxWNsSYqlJmFzEKgFjYQAZxTKOdQ/iWlXrBHe8VgdOPVBO+sLcqanyxD0D5JllWbJ4TprJOeXHm+AtJYsHTlSZRRxSB8Hi2ZNnapX4VtlRY5Azr/55PfGNNlkkL+u2lpgFFmJmFnt9Bws65HvymGRZMjvNrJb8DaFkr3yttiXPEwBv3IjesnBmqrml0w8h7P1S4qyNoJqkQV6RbfL50jt58uaH5638yE0zzWhgbjV3em3P8eRD65V36v+s/0FMkbOeBBTT7yDsWMtZpMK1mDJzP+cq2+JUoH4oJzJBVOWyqgbbL874YBZ7vYU6g0hn6xhJXx6m78GlvbCk3toT2aXtrS0D7VivhJbFxHnTUuR3Hs+xhYvpExwXdVK1OUbrhf79ztrz8roS3yIlvdRPS/Xgwxs+8fVhuPHEd7gRAAgbCiTuu5BHlFL2bUL4du9cKSdV+T579ojlrUJJGoo9+eM5LL0o1bwfUoglsLAwWKAYbBrMokk+UGhzBo6VzKyRRmKxzmGZ2bNrtZEV3ok1i8/LV4LP22xKfDOV+DI4QaZQkIno6uyPPi/btr6jBG2tHDuyzfYI48aNMn1ZlWzAc2bZGz5VeiX2lXNKAiH15AHX6rOqoEPesSBBnpyrUmqqy5Q0nDdLG8o71jsCG2F1pT4IpBMK6psOR/tyrui4iQvNQohrOvcfOvixpXvwwMdmoUdpp0xYv6gPSC5RbaurSyVR08SdnTNRcXnF/ZjFg+p2El/uQ/ZIkzJTT8NVJlPTcrRNe1i5D2n+Dh/ebHKFh0DtBW0jJWSMP9fSax3xdZ6NNiLHPtsxY+dIamqWDThnzh6yNtm/d62cOLrT3N6RPSx4pE+b8He5tgfygiWR9ucTeWTBBc8B0qd819K8nvjiOcA7kC08AKhjrP47tzsLMSxKQIzZOlCubcZCBe0CScN1nOe4IHJYIllgwfqrSTVJF5nDcjtM5Q7Ch3yy2IOFMlf7AN4LvJ+Fohr2RGseyEd1FZ4Amp6+k/5m7sGxcVpPUfY9xwPpgGvpuOgq4ku5SAvyzad7ET2ZOsWF3U0G67/bdvQJ8oRsAuQYjwOs37QPixo1Wg9Yka+NAZqe/k3eSUP/su9wL8fqy5jhRNnGYuwo3B1RxhsB8o3CSVRnyBlBeCAZfI+iiqUCJQyLB0odZ12u3VosH20pMaXRKXvgZe0A7Yv7JJZBXK4hjljPrOr1/eQBN1LXpRZyOGFUb9t7TOCZOVM4EqSvEYuRg3uZAo6rZpwqrRyZtP9olfx29TlZ8dF5OX66RrI1DRT0EUoa2M8MKEuiKvqQobKKBssPdXN92zqRYFGyOeKJvKJkoxijRLOnM7VvjBFK9guyx3jauD4yXS9IRu+EHqYs7zrEgpm+X/+7FYmvQX+jiXAxxTWefYlEzGa/eE+tf8qABQ/XVIgn7TJUyTEEisjPU8Yl255VXMbnK8GlLe8OBPyBqAzOTLB2RxapV+rjoJKlt5QovbWmwI7jMsIUaMNw6AriSz1dVMJDPSB3WDyRDeqQeoAkQsIgnDna18jHNC0/iwLUAfJBxOOFM1JkkdYBwaWokyljk4yspSrBQzXHm+D1lee0H7KlJ8oWX1hsMAKnZaLfIJuQaNrjgsq/S+5cIAOhxJdtWdQJ7rZb95WZ5Ze2TNd08fxwLLk9JDU51hbDBmTEm0WfCPD0PbZELJyufXFyX81zslmJ6WcsYkGc6UfUA+9koWTr3nJ55b08Wb+91PoDC1CRyDa3QC6RhfHa/2zPt5YXUExIMfXMeIaMW99TWSPyN0HBSL+k/KK1OR4rzoLKNSArBO/Dgo/VmDKnqOw4LvaONwKyRB1kah0w3kyjj+v7J6lckwaRzZHlu6an2UIBizfIfFa/OKtrXNchzdUXLsk2re83V5+XVR8XSZ7WOfN5aJ58RA6f+Pow3CzEl3RjlcChION6CEnZs+tD+XjDb+z4kKqKErOgQBAgVvX1NUYqIAAo1uw/ROmHJEEyi4pOm3usa63lgoBhQSafw4ZPMRdSyAJ79grOnTSLjQlmTJy9x3GFDlbmQyy+WQ7xBQk9k5QI9jMSAOHdsP4Vs/AWF58xaxl5NkVG7+cdRsRVSYYkUTdYOLGy8onVm/rgPiuT5hdCz7Pmiq51QxsRjRbSDPntnZRiFlMI6iV9lj7p5g13XNLBNZqARQMHjTU3UMgNJGTLpjeM+LDQgDJPPbnpocRDwHHnpGycScp+VvYlYxWlfmyPr5JByGxbiC/QLmoX8ka5uX/kqFlKALOsHVi04N2F+hwExakTx8rP/S5aS3wpL2SVBQjcilkQoL0gmLt3rdK6eVNOndxnz/EI9UKbkC5Ei0UIXOIJeESe2XNO1F6INPljYQGijBsx5QPUCfXThPhqnbBHnXzjxg5xPXhgo6xf+7JZLdmj7BIqLrwGkHP2mmKJRxaw/COjLFZUqgzhRu7IwTXlHdlAhnDDx/UbUr1TiS8u1iysQOqob1fmKIOOnZYfSDHeEeyXp6xYmhMSk+z7kpKzjXXqgrrtTOJLPVI+6tLZyqB5UjlnCwHf8W7KTp/mk78pD2XAQguxjdE675mQbN+TFcrMwkfPhF4koPXLuOPs1+Z5IwZ6L+VyI2mbtVs/kQn3oq3bU7abBSi7jNa9EhyLK5YeV/Fyi4fCCtnbe7hS1m4rkT1HKrT83taktoD3QzqwghGQKrl3jJEnxwLkLJrRLii1nDOKJWaKEgYirrKncowquAOVOKKQQpIhQ+wRxSpNoJv31hfKb5Us7D1cYSQVsofldZQSPyxoKkWm2BKoiX/jdlisyjFlDi0jdcLeaOoMKx4ukQS+4S6+437ILdF8Oa4E5RuCDVFI1LSpW9xQtym5wJ2cZ25V4stP/I51F8J3/HQt2qLVJVbOxvxqIdkfSQCziSOTZIYSA8jIJCUJkJdZEAUlTZA+SNRIbV8IB1VPW2JV5Nzpg8er5YMNRfKGEt+dB8tNHiDFLaFriK8TXIp6YD8zZM+8JXC31fo22dB7WLxBXiH21AFECQvqzIl97AghXIMdwgvx72n1wN7wYiWHtM0HG4vkhRVnTB6QP57Dyom8AKJfQzbZG3zkpOpQFc5e12AgA14WXxa39msakFI8O2hX23qg42vg9QZc/UkbazPuu5Bv2pSyEJEYwg/BZFnHFo/0P/owJPxcYb29+521BbYQRf07LsWBl7cA6pl+iceHLdalxVl7UrfUMe+h/IwHlI3tE+QTksoiCrIA0Ybgs2ATvGjCs8g8Wyog57jQU6+Qfu7j3zbm6/9wD6fPQqgJ3GWLOCN6W33g1n3XjDRtyxT7nbxAmCmi7cvWsalA87D7UKVZuz/YWGhHy1Fnbjv6aBtuBeLbtDf6uD2hAx6XHeuiBBxlGtIN4cXlEmUc0sb+YVNmgwgSMyYWwtOn9qnifc5+xzUUazFBp5hcGFA7A/ZaxjhVqDkyJ0OVe6x/H294XdZ8+CuzkjkkiaAe1yvC5BVletuWd+T9d38ku3auNGsUxyc5gXccxT0Y/G2KtSreLCocOuC4cQLSQWGHlJCn4HJDRFmImDB5keW1W1R3+w6yS/qncw9aXlhwIF0rGP+v6Tl1iguV43K+ddMKWbfmZUs/XokGFjInn51Tz50NiB7kc/rM+42IUm8VlcXmVs3CC5ZMyu4sBDQdkvgbeaPsEHm8E/bvXecQOm3v1PQcmTzlbtt7y3fh4RAy9j/Thix8QLhXf/AzI5zIOosxrhw5l7aLthdkmOBJJSX5tphBnliYoA+EwpUnFjw+XPkLu06e2MsvRuJ0YLZ8h4L06H+M83gzHD2Mezl7qmOUACcLRx5hBQad1d9CQTpY1JFjgpkRKG/mrIdk/l1PWURqtiFQJscK3DRP0T1iTVxxq9+w9lXZ8vEbZgV2+w0LC+xfJ4I2ke6JHwD55bcGrW8WGWbPfVzmzn/C9vLTd7huRyAO6FooyVhGsXa49UlTI1J8srdvz5FKc9HFOoOi2ZHASsU7sea9+NYZC/DCXluUdjct8uW4xF4298paVVwv6CeEDZLI75AZFHYiCv/ktVz5P98+aEQBazUuoQDF93xRvSnQhkAZed4te3OlI6+4Nq7eVCQ79pebZc3G7oDSinJN3rEocZFfy58mktwr2oKJ4UaOFdBN71YG5YYw4Cb66nv58vffPSI/ejnXCDtun0aA9T+UftqqXusD0B79UmNtkYNzU5160/bVi7qCbNAnzxXWyS/fPCvf1Lb8+W9PqwzWmjdCB4tguwEJhzhT7pffyZPv/fqUyTFtjxwzvdiijJafciIzEFvqAEIMOUIO+a1BLxZGnMWPWi3/Gfmb/zok33/ppJEyFgJw+cZlF2KMyyxA9i/zEtCG+gmIsJH3X604q/3nkLzyfp4RbX5yZZy2ZE+s2w/t0n9TNvoo+QC0fUyMQ1ZZXPiHHx6R//v9I/KuEl/aG7LXWvBOQBC59XoxNpE5d5HKlSO3/yFv1COyiKwN7B9vbQXR9wIB+5AtLMM/evWU/NV/HpLX3s+3iNNMLM5iCx5smgZt2eDs207Wd9OWLNwxrtpYpfkgbYA8k4fDJ6vk+y+ekr/8j4Pmsk57Is8+7gxc08ADn77Ft+OBsncjLb799eqthMPda1defl7J2NsWEbW6qtwGfxRvr1HarFn6zrjYnkoYMm1vLWlAHChDmZIBx/p4TZm3Z/SdKKyuxZejTgi0ROApfnfzeT2uWXxRrLNyRulAz2qf44q7Q4kPbsNYMUmTe12yEQ4QFy7yyb3O/c0/4+LS5YtWZkg3rse4bGPpK9D6JrqsW26IAa7dkybfbQTlypUGc4fdvvVdLfMOs0Y6aV+rp2C4+YIQQM6dfa0JAQtnHyrVrJrtsfg65XZAOpDwESNnGFF3LL6V5o7OnmPeF3x/MGi/SCy+tCX1g7yOHD3TgnzFxWF9LzW3evb0sp/avS9ceu73kE7cZ5Fhi7bd0wmgRF6xrOK+jfcBoE6oH8fiO8wsoqTBvZQTCyz7eLHo0lMcy8r16fMV73KI2nAjoLyXv5F/2wdvaTVtV/KBWy7tTn6vvd+7jA6ibJGARJETi3Kt6fE9rtG29UBlj/Qa60Tf3RkWX/LN4lD/AcMtUvjkqUuFyNi0N54IyFi/AUNtzzYxALDaUl5XvkmTeiV9vsdCjhWcfk2b8DvjHpZjLPiJAYswMp6WPtCihU+cuMjK5Z4TzXvwSqD8txPc9iEoE3vjcF3kGJO43j2M4PWIi7YVaqyUL7191iyoVEEbmrVZuO9jryhuhgQvwt0SxRIrLVYh9s/2UEXZrhhW1nVsVtmGTFRUNZiFBos0lqT31hfIxh3a18/WOIqxwgiYpkMadAUss/1SVFHtE+OUVd+bp8SePY5YZHABd5XpYDjypWNi7WWzDKMguwF0sJDFuvnU/LkunCjAWLf2HqmSj3eVWmRpSAIEAVI0PCfBsV6P6K113l26a5mZmXOVcEAYOErFzX97wN5FFHCsc7hfDhyYKNGaV65umhcCIxEVmLp3xo3AgxEAuYBoVNU49XL0VI0p+ViPIQGUE6JDYDHqKEavWC1nrJYXK7HblgQ5OpXnRMd22rJQ1m8vMTd1CBnptMYyBhFK6RNrFnisrH3S4ywv3bS9alTWiA7NcUO8O9gC2FZQVuqBgGzstcWDgLYnzxYYinJrPcRQbr2sDmiDQPkhQrTDmq3F8paWn8jVWEmPafkrqy4ZOYXcWvtoev3T4m0LQJy+lzLV1VyyuqJMZRUNVtZgUB8svIxXWcPFOrGv4ykR2yNKDh2vsjNt8ZZgTMAdl2BXWMVpTwg3nQeSbm2pV49Yp+84fdJpR+6poG617GyNwDX9vXUFZmk9r2TdDVTXFnmm1DyH1ReLNkcRQVZZRMASizw19j8s+HozJJ0Fr/3HqmTznlLZfZiFteaPHKOeGDtweS4suWhnV+NqTn9HBs2zQS+ij5ssN7al48rcXdNFFmgDZIyFMtzUV+nnZm1PIsAzBgCvccZH6+G7OvswoAzeDK7OKJakR+RVFP+CglNGfsKRMRcQT4gRlk6UcfIL8SW6My6ol5UcBhPZjiS+uDuTHsSViM1Yewn2082UmcgmSNKC8DhpOq6bzn4aglF5X+59EACi7BK9GLJHPiAU7AV1SIVTDlxniRJMu8THJxgROHlij+zfu8baGqslddISIFDaj0xGSAvLF2fA8izk4VYivuSBtsP9m2OnIEm0GZHF9+9bK2e0DikjctkSyAuW0gu11ZZ33IgJzIall3faHtjAXm3aDlA/TYlvd9snihzi7UBQNTwWHNLqXVaqADmBYCKPuGnbApK2EW7r7BVHAXfecQ3klzpsrEdtI+qNOnFlzPOyp3nj1cb0KB9HU0HSkSXuc2W/o4kvssT7seQybnDUE+7p7K1nTzQklcjt1DtB12gD7j9z6oC1uyuTgHT5G1nlbGe2JOAJwbYBXOmpM34naBlnULPvF+sxfYj0+mu74SLPQhJlZB8/VnftvLzdSeQ2gkWbVSUR8oY1p1KVybP5tVKgBIi9lJBBCAiWUkhiZwEFEOKLoo1iyL5fLCsojxylBIk6BylWIo5VF2IIIYAccqwNliTyuWN/hZTqM1jCUG6DFUsCK6HQcvE9BBflnrNPdx2sMMKAgo91xkshdUUaxZkFASJBqz5kdcgRUAXFdXJe6w0SzW8nz16w8uzWd0NmcCXFrRurJrIEAcAVF5dVrNvnCy7o/FZnVjbcy1G4ub+tRCEYpAiBxtWVPc1XG65qfV6wNFkk4KiqY7ko91p3mlhr0uNel2RBDoiuy55ciA4kiovv+Zv6Oa9lzNc6srYM1BVteeBYdWMQNVxit6nsEemWYQ634daSBNqGQE0ERMJNt1bzQdsUax4OHa+2RQjaByu+a01sD3gHTYvsYv3l3YVaZqzdkGvKwtm+lJ+65zpjcqLl17rHBZbziVm8wbUZrwL6BI1H37PxHblV+YSg8p0W0UhxldYvbrPsIYc8m/t2UJloI8ZZFn1w/YWIVyp5pD7ob/Rz2ox3ueUgr7TlIS0HZJ4yVFU32NFGeFLgvnxO5Ycr75wjt5SFyO+U420l7+xh3QPZ1L7M9gLGmtbIVjDc5+hvLFCdULmlr0JuCUxVQN0WOnJ1SuuVyOOQ9p0HKmTd9hKTLRYX6AvNea5Qz8gzBJj+x4IAUe15FjdpFtuof+oAeaYdSZO6PJOvaWs9QPz3HqmweoD8I9O47BNQEFmmjpvLg4/W4VYgvrS22+L2uXz58qjCwsKo6urqKH2REeC6urpuGRkZ/N1NCXA3TahbQ0NDN31xd02guxJiCHB3vTe6uLqnE7LRRwBK5FS5I9DNfcs+LxkZg81F9/ChzbJuzYsWYAkSEQlQmjmOZtCg8XLfg18wxRQr1/Yt75gbL8QDd1HnXmcVy45rmX6/nQcb3SPOouRuWPeKHD+2Q6pxMW2BdGCB4nxXLMYcfTRj9sNG4ghERCTkPbs/Mito8HsgJgxYS5Y+L9NnLJNeSSmWFtbPD97/b80bA7p3usg5gZBwI50151GZPfdRSw8St3fPGtmoeXeOLnHK2Rq4Sr1z8W+GXW+Qf36nLHPnPWGRoYnWy/7e3TtX275QLLPklY4zdPgUmTz1HrOOQShzT+2XTUquODOZCNiRkDsXTh10N2smR/7MnPWwERqIFmlvWEfaNU3amjpKS8uRu+/7jIweM8fIBm7EuAazfxsEkzMIPeTlwYe/LKPGzDKXXgKWfbT6l7YPGrdf6sALkBOCPRGxGFfUQUMmmjUPd1by57iGU3fO+c64rE6cvNgIKPkiKNn6NS+b27pD4CNX4mkP3PLxBFi46Bk7HxnL+8EDG1Qe35dD+zdqyk67Uj85OWNk6oz7ZOKUu3UCjbWFmv371ln0aFycWUhqCaRJHherPEMCqTdcmSnHyvd+bP0SghsOyBFtZPKG3AXydz2ob8dSDTlccs/vyNRp91rb4t5NBGjGDd7lEswGLXt/Jb0TJy+RaTOXSV8loixovffWDyz6cZ22S6QLRICyks+JKseTpiy1Y9OcxTGUJPLnyAT3UGYWSvAeObB/vVnyW5Jz5HjQkAnWdpB1xj43Tcplda35JYgXZaQN2VePlwd9Dss+Cw+3IxAPlDCUaBTl4O7Hb1gmUSz5DNM1OxwohN1VQTbiajKgXwbS5sMkGbHmQ/Nlbp6qpPKp/3NvvQ7cD3dyFU+iRnNsEqQMpR6rG++JFOQNV13IiJEy53+N+bMPZEz/zXt5v+pPzg8BUEasjUYIAt9R79xrrqOtyE8kQKEnrWBSRHqkBYmgDtsL3kebUcek4xD3a7LlfjampP/g37YwrJe1g37ynvaCNqK8WACDiTPvp7yUuyPSCQXvJDmrg0DajURHP9ycuGm7ctJYfr34zX0kFLyPusXTAHdpFq5wvWdLguti6wV7zuqDrQTOd6RDPbDwFSqf/NVYDr3ClqPx/5wyWP1qGfA04JXhytEeNPY/8hVIgI/gvAT3P7tCyhcJqB/UheA6MHnmR/0/t2hN09V6IO1APVh76vfuvT46FhlJ9X+lH0SebNC2sc/QS7+3T5WJJt/p33a/6lSNn3ynhPay8szLcXFxl5R7XlaueVm555XY2NgrFRUVV/ksLS29or9fUV56NT4+/qpyVZOANWvW8Olehsg1Ih+3LgIDEXvnKioKzSqHBRZC3iL0WQYsczO8UG0WM8gwFlkC1jDohFfkOwakAckkyvIlJV2tBRFnsaCiUGfnjJaZsx+RBx78kjz25B/L8mf+VJ7+5P9uvD7xzJ/LE8u/Icse+n25a/EnZZISCggvZaYebLhsMmJS+qvmjkzwK9LAyobFt0BJFi7LrSF2Dpw6hxRe1nddCbjv3kqwqlKwIMKRTlgKmXywyLJ3FQutQyhbN/1AhrAS420AIeIIHeSDY3I4K9tk8Tpx1DT4+uoV81SAPEH8WzPz0R642XIBCDPBntzgS45sXAN/01eQBYg6Z2bftfhZeeixr8mTT/0veerZP2+Uuaee/d+y/Ok/kUef+AO574HPy+x5j9tCGWdvY1nuKhDYDkv6pClLZNLUe5T0TjIvAogvKC8vktzcfeYRUFtbqX8XmvcBxz7RDqy0Ngf6EO0PWV6z+lcWQZy/WQSD4ELwSY/FPXffPh4tpEHkbRb5XMJ/O4KuwBnoWDFsDyxWDCxzevF3WcVFuaR1GBjOuwSXLjt7CEmbYz6w7rCnkYt88UnecCPF5RGLou0PVX2/uWzyG/dgMSrV57AcY5XLK9A5SsvfHGHwAvnEHZI8kJ/g/JFnvsNKRDmwFFHPocB6TNrus9Q/z7UlP5EAV1zy47YxF+lRDshPRwBZYWjCos57qWva0epILzddq6dA+m5b2hExgbbsCEB0sPTTDtdku84smHzfUemEgjqAY1GWiiqVEU3PLf+1tnb+tvIH5IT6ot6ov+b6HLKE3OOajqUX6zV7glnAcTwKvMFzuApT3259kAfS9ZJPt88QJb3ZcujF91y0o1sO6qCzxo7G/heUJzcvbr0G9z/OK24LrC2pg/prdUD9edWBmy7y3qQ9eY/zOh93KHzie8cgSgfTBiOwKJuQDghDJGDshjyixGPtQ6lHSUXxt3eEH9s7CFEOeb1Yr/9y/osE5BNlm/Nx+/UfKiNHzzIrFufrzlv4CbNWzlISPH3mMr0eNIvZjFnL7IzXOfOecH6f+5gMGjLeLKJG8qkMj/Ja9N2EZBuZIdm4DUN+LRpthPXcBPoMJBpr3a05SDvuvxznRN1g+SVQEi6v7NVm4cUhi60rHXWJ7GL1x6X3ohIjQBpYE0G4hRhcljkKx47P0f8itYSSJv857udKmBUQeqziZhkPWdhA5kBy334ycNB4GTt+vp1djMfEvAXLZbbKFEGdXLnjc8ash+x7ZA4vB+Q0PX2gWT67ArQFltT0foNl8tR7bZsC7sX0eaK34yHC2c67dqy0SNxYoIlWfezIdtunjZzTlq7Vlr/ps/apf7PoQD1R5zVV5WZ1h8xiwWYvPHULeB5wP4sMp07slgP7N9gxUEQCb86yfqsDqWUhiD1r7EEk2ApuoVz8zV6+RgtPF4H8YJEibfb4uvkJvsgbv7HnkLxjiYkkm9yD9Y9nSQOLjLtnEctka0A+sZSTB6furs8jLqW2H1Lv81pww4pE/q89x1mkTplam59IgLWP/ITmk3K0dkGwOVDPlI33uu3oVUdu+m1py0jgtLdzLM812Y62v/m+o9LxAu+mLJTJ3eMbWnYut/zUE/VFvbWUL9qKM7fZb4o1se4i+8avOO3YzMOuzJJecF9vrv2tHCo3EZVDL9ox0nK0B25ZwuXJ8hKoV/pfe/rTdW1p9ed9WT0E0m2sh8B7fNy58InvnQQdMVA8HatJK7u/Pcszeun/jFQacekiNKbvKIiRAOWZ53IGjjXXyiee+p8yc/bD5hrKuyqVmOKWe/zYTrvYr4k1qrg4zxR+3K05kik7Z4ztp6bu7J1BcIlwbGyCDsIO8bp86ZIp8rwDN1irsDsQyFmPGOdYJI64oq5qayuVrNYZoQs0ZxuA29IVs4a67RGJPJIcZJx8tWX6MwLskmU3Pbucr1xA3lgYwltg2cO/Lw89+lUL7NU7Oc1kAvlij7jJ3HGuXbblwfbIar3gsj5y1EzbW+5aW1sqW3vg1l16+iCzNDvRmhOcBZwL1RaVfMVv/1Pef+eHsnXTW7Jx/Wv697flvbd/YNGusc46Y0pIHq2KqelrdU0dum7MB5XQrnzvv80d3wly5oB98yzQcfzT+rWvKMH+yEgz+/p93J5gLOhIsufDR1cD6UWGzd2+7ZObDx8+Ohm+JuHjtgQEg6i/o8bMtn2ZuJqyNxMrEmcAv/Gbf5ffvvIv8tYb/yUfqPLNXk0+OfZoxW//Q1556R/ltZf/yY5Nyj21T0kAlr5r0XSbwrFuutY5tiew7xTiYJauO3QONKIYsPK5dQApxPLaLhjfdMiaSwib0quuQygdxSKMazxW3PETF1nwL7YFsL1gg5K4V178R3lTZe/dt75v8vbBu8jdj+VdJZG/fe3f5OVf/18jlTu3v2dnO7sW0M4VoquqrHWXnEFjZcTI6UJwNizauBazT/zIoc22NxqLq1m96+uMmOKGjCs/32HVJX4BVuuHH/u6PPXsX8jTz31Tlj/9p3LXkk/aUUhYwrnXBXKAu/runSutPl5/9V+NTFP+N1//tqxe+XM5c+ZQo5XdUS19+PDhw4cPHz7aBp/43mpA6Td1O1Tl9hEMLErs+yQqLdG0iURL5GsCZG3ZtMLOcOVoJNw3Dx/cJIf0ss/9H8ue3atl+5a3ZdPG31r03xPHd5uiD8nyJL76HUSbQEP2p6aNhdMsi/pbgJvdcbBoyJc44/WSkh4qgQAYcRIdsP62GVqn7Cflatw/TbN0KjlsCU55cP9nHznBpjinFpnAkwC3XmRu6+YVSvRWyYF965vIHX8796wwuSOQFQHdIJSgs0rGwgzuw1ijs7JG2pYA5JagWHhD7Nn9oZF2XJax3BO8yrmcoGCQeqK9jxg1UyZOWWKLTDNmPSgz5zwss2Y/bB4WLAJQH0OHT7azxN19y7yD9ImuvW/vWtn88RsWWG0zfXPbu7Z3mECAt7N7s4+bC/RivEkuNjRIff1Fz+vSJScYmw8fPnz4uPXgE99bEr7lIxwcheSq7bclivDQoZPsuBSOQIJwrF/zohw5vFk5Ujdz52RfKO6kjVcgYFHPhCTb80ggpsryQmmor9N3k0LTuneJMC687F8l7RgldwQ0IlCPo7TfiUpSlBGc+osXzELIfk/qKiExSes4IXBP60H7QsxoJ/Zddw8QMHN9bq8luR0gfWSqX78hMnDweMnQT/KJ6zzuukQ+xmqKzBGtm89guXNlkb3KEPjCwtNSXVUqly24YefBccuON/fmlLQsywcoLDhtx56dyT2oyj5HTjWNfo3Y0xapqdlGdB957Ouy4K6ng4hztfaJKiEQGUd9TZpyt9xz/+fsWCt7OADqjH6GazjyQT8iKJi1Me3rk14fXQgkEzmM7s5exGiJDrn4jgU3d9z34cOHDx+3Fnzi2+mIMhc/c/HUCwsH1kCUf5Q7xxIWKTj4vofEmULYIzD5OkTPhwvcX8XOF03LGGQEljongA4BethH6ZLjFqG3YHFz2i3c/aYq6XvLpKKyyNIm4BFRnpOT+2l7xRopajX0RddkJoK83mRANMk3Lt8EomKvKNbZnvG9JDEx2RYXID2tLRv3R0dHS6/EvnYmtkPUOKi/yM6xBjdCKXVc2qMkLX2gXjmqIMcY+Ss4f8L2qhKVPGK4bQ+R7+SmRzYhnv36DZJevftaGTiGinyfO3dMf29KvF23ZqJ0E6hr6X2fkfET7rL+xtjEmGaBvwJkFuJKO0OuOb5ozLj5Mmr0LLvPCYgVjKbu6z58dCWQ+4SEnjJ54lj5iz/9qvz4u/8gP/vht+RnP9BLP3/y/X+S7/y/v5XnnnlUsrP6q2wTkOvGLbb58OHDh4/Wwye+XQAUPFMYLzUYCUYZxLqDchgaETYcUAZ5HmU/Q5XUWFUkb8yuxpsbrtKMazN1xTm7RLPGelZanG+EwjlrNIK6UxIQ3b2HKfLXgjE1Vcr5jquyokhKS85ZWhC83r1TJDNruBDN+HoFvyU4EYdZHCFoluVX07jVCAHVhcWypDhPyssLrKKwdvbpO0BS07KN/NAerQF1ScCs/pnDJCk5XaK1D0HOiovO2BFJDunl6lrQNqSdqOQRSz9/4x7PPllkA0RqveQ9dsSP3t/oyt1JIJ8sxNFX8FRwvrss1RZ9Gw8Gpy4hu4w/7JMnyvnESYvNrXnU6NlmKXba0jnyi+c4czo/75id7+zI/1Wz4HKeOFsP3AWLptARTcvutKEPH10Ljp6JiekhmQMyZOniuXL/vXfJPUvmyz1366Wf9y1dII8+tFSmTBorSUm9VE6V+OozPnz48OHj1oFPfLsAlxoa5GJdrePyqUq6S3whAZDfiKEKYXq/gY7iqM8a/HnXE1Eq2kRWRIemzi9hub3qHpDfsmLtEhnXBRXrFc9dX928K0oqyguNfNVdqDQiBkEYPHSiWX5bCwhE9+hoSVNC0bdvPyXAiZrCrUcGbFFH65FzXwvZr3rpksp7nPTrN1gGc0SUElgspa0B90PShg2fZlZGOkCd9q2CcyelpCRf/76xxIkgUZQb+XHJIp+R6sdGRPUdnKeL7DmLNJ0PFHjSBrboEhtvF/92rijzZBg+cposXPSs3H3vZ6Vf/2HcreNbvS1gUE6OSjt9ap9s3/qu7VWm7VkAABBgW7jLwLqcIuwZbm37+/DRWWDUwAOrQefryqoanTOaLsrRP6qqa6T2gs7jlx25vfVGZR8+fPi4s+ET366AKo2XVOmrri41yy/75RISk80qCKliQnWVTi/wDAoiR41gYWEfnRsY5lYBpdNSBv7V+aBuXKLbIzo2sH+yl7A/q7m6doESj7Kf0X+wua/iMm2EKuRZvuPCQlZUeNr2RkLEsDgT3AjXzsyskRaZ1g3q0xzIG+7BWJqHj5xu7qHXrH6dW3e0j/Nfx8AsIkri2dt67twJs7pDkNIycuxM5bT0bCPC1HVLZeM9BBDr07e/kuYJMmjweCNRLCaVl5+X8/p+IgS77XGjQFloZxZdbO9ufC/7tKNaIpA7+jrWXgJk9U0ZYPUDIpHZYNjdETziKPuXVT5rrW2oO4h3ZvZIGTJ0siQlpdoCA1HRlz38ZZk7f7nVPQtBdnSH9ifyC6k9eniLvLPiO7Lqg59ZcC6OK1qz+ldy5NAWqVf5pwws9NGX+vTpZ1s2WlsuH7c3kD8IZ01NrZRXVEpZWYWUlQcu/Xd5eaVU628NDZGfQ+/Dhw8fPny48IlvFwDiQnTX0tJzZv1AWcSaQ0AZIqKiNDpWoWtKIMSN7yBM3MtZtJOmLpVs/QR2HirHfOjk7yi5N6kCGdBNXCUFAnPlipIrI6VOGXEPpg46Qgl206mprXCCA+l7sZolJ6fLgAHDbcHg0iWOVPFOizxBsGgzlPNRY+ZoO4006yTvDpdHykEgrMOq/NPOkD72QbKfccy4eZKu5DlKiQLEBoLRtK0d6yD1QPrsER2tRAOrZlJymrnHdwqoqiDd0epOs+W2DfmivahDp41aF2jJbQvcXc9xXvLxnXJB5RbiMyBzuIwdv0AJ3iglQzH2bq6m9eukz0IA/+ZcZc63pW6S+2TYc7gRHz+6Q0pL8gP33Ri4ssEecnMR1qLjlcHRRnhpMNSy+OUJq+fLJhss0AzIGm4LA31TMoO2QtBnvGXPacemPgHX2tD5t9PvWHhp+g7e3xA4W5gIyqRBWVJTsyxS89QZ95tL85Tp98mESYusvQgcx/IIBJngVefPHbdjj7Zve1f2711nx39xFBP94NiRbXL2zOHAu6/YMw757R1YvAtTJh93JIiYnJrSR+bPnS5PPfmgPP/cE/KpZx6zi38/+9TDsmjBLBnQP0Pvbd02CR8+fPjw4cMnvl2AbkqCUBALzucqGSs3JRSlb+iwKTJ0+BQjtk4QmGuqKwoi90DasP7MmP2QjBu/0KwkkIgSVSwJnsMzpvIGPXszwVVsKV9MbLwp9pQJYugowTFmPbL9zlqG9uvBjsUPEoql8YISYBTuvn0HyPCRM2xfKOk6bOF6kC8sWCkpA8zCPn7iXZKSlq2kxLFYWT171DXlqKkpt+ORTp/aL5WVxUZYsfpOmLhIJk5ebNZK6sFp62tdz0kz2lxLcQGdMGmxLFz0jC2KgPp6XEWpmA5uY16pl71Zy4S8OVGtCbzmyCOLNFgdaSNcUw080ApQNqzhu3eskqKiM3Kx/oJFL4ZQccwNVnWCXdEuTfe8O+mzB5V6ISLwlKn36Od0yxsBs87lH5W9uz+yAFqN+bsBoA2RjyKVOVzeWehCpvsPGCrDh09TstgbyQzcHQIti0sIcwaNMZnD2so51LgRO/c47sahsG+sHV1bvb4rqru2V2ygnzl5cyyz7DFu+g7SxWp+9vRhbRtnTKEcWKkHDhorS5Y+L4vv/rSMGTvP2shZoLloVu2LF+vtKKKd29+X99/5kZFfFuMohxuR+aLmn34RTKobs9A0Kz582HFBQwblyOd/91n5j3/5S/nO//sb+d5//H928e/vfPtv5Wu//zsybuwIla2Lzpjsw4cPHz58RAif+HYBCIyEQpl7cq+zD7SuxpRRrFbjxi+Qu+/9jO0HRWGs19+wrmHdGjt+njz82NflvmVfkNFj5hoxOnJki+2dq62pdIgCSrO+H3LnWORuHkXAUcWd/MQn9DIX1ZmzHzEywHE/yX36yaQpS+WuJZ+077EENir6bYRLDrC6cQ5q3tmjWvc1Vp8sMhCJFosh9eUcuVJpFknnGJV6O2eU41mo8wWLnjZ39PN5x8yqiOUzTtsgRtsJq7FT3056tCcLGhCwXTs+UDK2xlytaSMCOU2b8YA8/OjXlER8yqz3EExIAgsi/HvI0EmycPGz8vjyb8iceY+be2lVVYlZy87lHde0cEPFYn7JSBVpdQSshQL5hFxSN1On3297i2mjjH6D7SzWRUueMwJP/bJfujXAek5U43wlqbjAEuUYIg355ZzlZQ992cjVqDGzLDAUx9lAagGWx5mzH5IHHvyS1s8nJTPbsRBDIjn/dhdkutAhmpThRoEyUo9YP8+cOWTBvGgrSD0yzsJVvwHDTBaRN7tqVe6UECJDWMCX3PM7duQPC1zUQZ62PS7cKPcsRrDH1qvt3X4GB6B9sDQPGzHNguBBUFlwwl0fl3sWMYLJAvmGyBYXcXzRDpM3CCuLIMg073Mv7uV56hnZ3LDuZSW8P5SdKu/IPfc3BZZsxyWVxST7RtOmDFjGkX9+8+GjCVQkXHkLBYvIJo+Bv3348OHDh4/WINj0ZZ9jx46Nqqmpibp48WLUpUuXolThts/ExET7jImJse9U+Yrq3r27cq7u3fi3TlLd9PtutRd7fN3e5qMRTNS4GXIeJhZb3Pz6KOl19gAmSnJyWmDfW4bt3x04aJxZG0eMmqGEd44RJ8jy4UObjDgUqHI9ZNhk6ZuaaSQAAoYiypE6V/TfjmLrKLco1FxJSWmWB6Ktnji205RO7olE8eQelGHcHLNzxpgiDfHmXadz96siW2/k+xpIO0qSlTzhLsw5npB6rt69UizgE/s8KSeuwAMHj1PCmaJK9yGprCzRtDjDM0GyLL1RZrkiYu85JaCFhbmmqLdEcsx1WgkCdZPYi/3UaXZcSy9NG3KVmJBspI66wZWZa5AS8xEjpyvBu0vTHq3l7iaHlFydPXPQ6pX9trg8U1729EJauYIVfshPTXWFfU++aWP2ovbW+ofMEvSK43zYv0mQJ6z5kN6R2ta095Ahkyx/paX5ZkGrKCuUeJUX6hDLZ31drQXSov1YIKFtaG/ah+eQizSVF8gRxB8ihhswCG5r8gm5wbJNG5klXOs9Tuu9dxJt1NcWKAYPmSgjR8+0fGIFzs3dp3Jca4swffv2VxI/xhYwaJO8s4c1zZNGasC19Mij47LMAoO5n6ssxCvxReb7aNlYcCBNXNLTMwZae7BQwmLFqFEzZbDWUXp6juaxm1nzjx3ZLrt3r7ZzciGRJNW0fI4rLnJPG7t7pVl4glCWax1Sf17KdSh4F6o21nvexSIKfYmynji+y0gqIH2s2cg/dcWiCe1N2SD5tA/56R/ok5SReh2qbYZL/bgJC2zBAfftvXvWmKu+LRBpnZj1VNOpqiy2BRrk2tpe/yPqOIsn2fo+6pDv+RvvCp5FrkmDeq2uLLU96JcvXwzUF9dVaz/ea/IMwVWSHafvIF0u7m24VG+eJqdO7LH9u7g1Q5RrlPRCSJAf552OfPFv8o/LPunTF0iHesNKfyOPn/Jxc4K9u9lZA2TSxDGSkz1AZaapFwcW4ZO5Z2XXngNy7HiujmHXZK69YMzs2TPeojrPmD5J+mWkXTc+XGxokAMHj8re/Yd1jC7XfnQ5ojHEhw8fPu4EJMZdXqMfrM5f0bHZPkMvr++Dv1Odq8mnjrGqzl+5Gh0drR9Xruq4e1V5An9fra8nblL01QsXLtjf8IcePXqoru7MHbm5ufYZDJ/4dhmcasYygtKMEo9CiXIO+R2QOUxJ1wwZM36ekd1BSgYhFpAqZ6/cVlm7+gU5qYo2Lp2QRizGKNN8onBXlDtnmWJlcTEg01HWUbgJYlOgZPXkcSW+9W0kvkp0OEqpeeLrPEM5cblkfyu/QwQhDZDnYUpo3DKYpVvJ1OnTB8xFWLVmU5IhBVkDR1ugp3IlO/n5SnwLIiO+5JeFBo7SIQ9YzOLineOBiCqLdRFCN1qJN9Z09uGOHjfHiB6LEBVKPg4d/FjWaJ1Dktir2b//UCPttFe8vquk5Jy9n7QAZeaC2FVWlUiREk8Uf0iPW88JiUlGoHDbHTPOSZe6wK2ZMlOXRUWnLVDQxnWvGukaoPcnJ2dYG5I25ASLIiSGeuUe8sC7hwybYnuEGS8KC07KuXxv4gv4G+stxDwldQDiYIsaEHSXdLIPHTLF+yFdWGvZpwtpZg8qrrnJfTOM1OadPRKG+PJvx1JTW10uZWUFWj/FRgqRCdqbctEu1AV1gicE+3kh1r2T07T3RNniDwGsjh7eKuvXvaKyd8BIL3kLLRt10oT4DlDiG9XdIb5K0DuK+NIfgxeRWJy4oH0DucCCjsyxOAX5pSy0+QiTudkyRuUOssuCB4sMUZo/oiDv2rFSNm183aziEHb6CGdCx8XFa7+ttfGgpqZCy+0o/cgM/T9D72WRh7bBtZr8jtb0cLWm3zJWFBedtTOP3XOVgeVb64p24/eysnMmBwTmcjwM6qW2tsqiZh9Qsrt1y1tmaa+uUsJrAa7cM8WvAfmDPOdoXx+lZc3MGWlpcLxT7sl9cmD/emtPt+/48AEgvhDeKZPHyeBB2dcRX/b15p7Jl917DnYO8U1wiO/MGd7El4jPPvH14cOHD2/4xNdHI5icubCqQKogcQ5ZSba9fLGq1PaIiZbu3VQRVJKAUlhYeNr2z235+E3bO4qyjsIN2WHCxVKM1RIllT2UnJtZXqH3KJnRxCxdlO2Bg8Y756bqc9x39Mj2RssUeWoJBGWCfJrlaPhUSVSlGlKJ9fXUib1ysaGuiQLrlhVXTizRkP0EJVdYn7AixWg5IQhXLl8xC++xo9tlx9Z35UyAyLiLAYOGTjRLUVx8jJL6EudYHCXbrXFrpd8UF+XZvmhIE1YwLL8Q4djYOLOMxcT01DJ2NzKPBWvL5hVa5yvMqoX1DbJBfqnLpD6O9Y1FhtOn90uJEgUsbk2hdarpYlmDZGFhpA5wE+0Z39shQzE99G+nvbGP8zsW762b37L0Dx742BYxsOxBZDj/NDm5t/59Vc4rmT137rjVLXlxiG8PJbB9jVANyBys+Y2xRYLz545Z4CLLVVBb82+ewyW8SkkoRAjCC8mN03ohb1GaN0gPFtb9e9fK7p2rjOxBvDljGMsy5Dg9o7+WoZvknz1qrrm0qZtGKPgOsl1VUWKWQ9yfSRvS7/SDBInRtHv06G5HOtEXcP9nL+me3R/JZiWEWEMrVc4dq6X33lfKhoxgzWavKu7lMapElxSfszYuKzsfMfHV8Y2M23tYrMH9mueQf2Q3mPhavepf7AnPzzti8srvZvVNTDJXeazleH5Ex8SaO7yReX3PxrUvW393rNjV1tfj4xJtAahX755aDxdtIYP2r62F+DqEHxmnLJU6PvBvvAlYbImLY58vddhdx50Lds70Sa1ziHOopwJw3nXZPBaQ2wP71hsJx8sE9/39e9fYdg1k37U461OBz2ugvqh/+vuceU+YRwP7g0mPhRM8V4h3AKmOtB/7uDNwI4nvZZXbxISeMjAnUxYtmC1pqX0DvzggHZSpw0dOyO69B6W4pMwiUEcyhvjw4cPHnYBbgfg6mosD+1y+fHlUYWFhVHV1dZS+yAhwXV1dt4yMDP7upgS4mybUraGhoZu+uLsm0F0JMQS4u94bXVzd84S9zYcnHKXwijZMrFkXsfRCCp09dY4SC6kloBHWERRF9t/V1lQpWXICQEHCEnommVXOXFD1b0gH0VRRaoMtvijqKP2QGt6LMg6pgkygnPK+5uG4LUPuyO/QYZNUGUkwN8w8JaK4nKJEBxNfFyjjWLtQgAfjapmeo+WMVUUBa/AVI1XscYRMYS2sUeJ55XKDpYWizL5n0qRusNRhXYb88lzkCvNVIx6QTqyagwZP0M8sIx8uaaLOySvEt7Q0X+v8kLlWUy7aCcUmKTnDjnTBNRiywrFF7IlkccKslh6AuJC2u1cWa6G5uCu5o3NSr057O2ljUTtL2krK3LRxrYZoYTUjwjOEiHNSIW8soDjE94pDfJVcQXyxEpI2hBv5IY/g+rbGxbXB8pOalqVtO9UWU9z9mE7+LzhtbdbcU7Ygw/csTEB8CcKENRyixyIIhKlCSamKVljZQu6QUazEvXqnan4H6zXMLKm0i6NI8izRrhtUVi+YlZi2R1ZYHHGO03Hvux7UCe7GuA4j/7jN0964fkO4qWtnAaVlpZV3kQ7H+Diu3RlG/M5qWQ8f2GTeCqF9iWdYHILw0sezskeb6zPeGu599EfqraqyVIqURNNWkE7ki37Dggx1g+Ubq3xVdan28f3arofM1d7tc6QNkENkbIj2G2dM6WG/kVfcsVk443mTL81zKPE1cL+2L/VO/vQL+x/VzP2kSd+jCCTLdgLKinu0mw/uQQbxXJk2c5nTZ/Q+glyxiLd96zsqI8UmA5558HHHorb2gsydPU1+7zNPyeKFs7XPBM6rD6Curl7WbtgqP/3Fq/LO+2skTolxuHGmtUBGE5T4DlLie9eCWZKV2U/nVh2nVa5Jg9/rL16UHbv2y9Zte6SwqETHTxZvfBn24cOHD5CRVP9X+gEJadBx0z5DL/3ePlVnaPKd/m3361jb+Ml3Smgv61h7OS4u7pJyz8vKNS8r97wSGxt7paKi4iqfpaWlV/T3K8pLr8bHx19VrmoKyZo1a/h0LwMzhjtr2KdPfLsGKIkQCC4m1sYWUVhD6ETLZOsomddbtVA2CVzD8zzLfZCpUEXS0uA+lFP9G8smimno+yIBCrSlF1AEnDSvJ7yhQGFAjk1JDnwH3DzwHpSH4Ly79UOagN+d+9pqIeJ9DuHi3VzBuFbnbjpWW3xroL6d8gfX4/X17QUnPeogcIwRfwd+A82nTZ6dtHnWrXcuL5lw8wjc+1pSzBrzp3LCZ2gbOZeTt2tpOvkKli0WYELbsSWQtlMvEKjm2iV8X2gOTp0E+pnCkSMnn60F72hSXs2PyX8z+WksH7IfUrcgfP1ea5dI2h64aVlZeTbwvd0ZSMcpO9+Ez3PzIB/dbDGKBR1SwXvEyqj/4RmCF8ukyUssSBreFSx24ZrNFouN639jWwhY4Gh7HnzcrriRxBc4feiKNCihZb6gHzVCk9FeJN2ju6uctzyu+vDhw8edhluB+Poj9w2Co4Q6FhQsnFhn3Iu/+R4lNZyizwRsinfgGf7tpUiaQq2TdON7wyjNkcDNr70rQHIigVNWj3JS9sB7KE8w3Pqxe1WZdpT99ojrNcXfLUOTvHCRn8b6Ca0jp77de8PVtxd4n0NsnLSvqweusGk7z1qetR74tPrySNotH/fxXqfOWs5jY/5UTrzaiPc47wo8YLj2jOXL0msdKQXcznMttQu/k15r308+qVf3fc57WvsOB43lDeSLf1sBmkFj+Tzq1t7TWL/Xt6nbLlYvTdreO02+513cF5xW0zrk2ebz3BywcOGSTjyCR574Q/nkp/9SHnzkyxb5e/bcx+TeZZ+XJz7xP83S6+wN72FeBex53rrlbXNthzS3Jw8+fHQWnD7UTXpER9uWi5gYXOYCVw+2p2if0r4crg/68OHDh4+bGz7xvYEwRTpAKryvZhR9/R73wpbudSbya+/kmbYiNL/8HQlcZSL42eDL3uOZ98Azqmg497VP2WgpH1zUTyT12GzbeKBD0m6sB+rdK+1AGoH7WpPHxjTCXM57mr4r8nw1hwCBbqFuWlvfLngmkn4SCRrLG7ic8rYEt3zXnvO6wtWddx2HR2gem15tL7sL3sFWAQKQDRky0bYO4IrN2dMcdzVq9GzJGTRWODcbV322JRD5etvWt82Vm33/kHAfPm5W0Efw5olW8nv91TH9yIcPHz583BhEorn58OHDh487GLiAgpjYnra3e9CQ8bZfGRdn9hOzh5pzgjkKC0rA3mUCp7E3nMBYBK9jH3tkiwU+fPjw4cOHDx8dD18L8eHDhw8fLcAhvhyJRMCu2JiedlwRbstmjTarNm7ZPfT7eAu+RRC9d1Z8V/btWSsEy8JK5lvKfPjw4cOHDx83Cj7x9eHDhw8fLcAhrASy4rilD1f9QtZ++Cs7funksV1y8sRuOXFspxzYu17WfPiC/U70ZqKPc/RScIwgHz58+PDhw4ePGwGf+Prw4cOHj2bhWmprayvt7OIPV/5cVn3wU9mw7hXnnN/tH9jn5o9/Kyvf+4msX/OSHD2y1Vyh2evrW3p9+PDhw4cPHzcaPvH14cOHDx8RAQKLezNuzlh/884elT27P5SdO1ba5/HjO+2MYO7h8gmvDx8+fPjw4eNmgU98ffjw4cNHxIDMctl5pw11UltbZe7MfNbX1dr37j0+fPjw4cOHDx83C3zi68NHJ4AouBCAy5cv23WJ61LLl3s/z7qRdG82XCubUz6vcnhdwWW7cuVql5ePdMO1Q1vru9XtHLivrelFiq4o62X9t/5PwTTCudbd9J4o/U3TJq0uKmt7cCW0/ULqyvMK3Es5b+ayheK6skZS3saydmw7khfLQ5P0Ltkn35MO/3mB35xnnftbutz3RYpr7/e+bkSbk57Tdk77eeXL6+JeLp6lzrsy326ew+WL39qCa3XhvMfr/U2uoDro6nbzwnX5j6QMXIH7b7Vxx4ePmw0+8fXho4MRPOE3qHJ2saFBLl7kutj8FbivocFR6G7WyQ3S6igcWjbKZfn2KE/wFVQ26oS9n11ZNNKy9vBqB80bv7W2rtvSzqQf3L6dAUpxp5S1PbAyBeSYfEYkyw1OuS5auS6ZEtraurwRuFbWQPtZ27VQVruc+3gGxbujxiTy4tR507Tq9ZPvr2i9hgN5sGfrL9r9Td/hdTXoM1cj8kBw5fz6vAWuNvaf9sDJ01Wr/4ZLgXZrSU65An2UstiYq893YbYt39RVaL6cNmv7OMSCWxM5bqEumo5DXb/gGgynLUPyb5d33oOvpuNOoC8G3uvDh4/IwUzgzgb2uXz58qjCwsKo6urqqAsXLkRph4uqq6vrlpGRwd/dEhMTu9XX13draGjoFhMT071Hjx7dtSN2667Qe6OLq3uesLf58HGHoHGC1wn4sn4mJ/eSnOxMGTF8sGSkp+rfvSUxoadER0dLdPfuol0l8CRwlBomcya3Cxfqpby8QvLPF8qxY6fkZO5ZKSurkNjYGNG+pu8IfrZrwCRrioN+du/WTQYNzJJhQwfJwJwBkpaaIgkJ8VYuytetW/CQAhyFjfqpV0W1sqpazmvZTpw6I0e1fJSNCVzHEitbZ7jH6lgliYkJcv89C2XUiKHSu3eiWT9Iic/6unrZvmu/7Ni5T4qKS02x4GieUJjSpQo576vTsiTpe4YOzrG6GNA/XZKSektPrYtYLQttbFVhqaBsQUYvyYW6OqmoqJJTp/Pk0OHjclAvFNL4+LgQuWgbaKcElbX771kgo0YOszw2Kavme4eWdfuOvS2XVdsFZYuy9u6VIEOHDNSyDtSyZkhyUi/p2bOnyWX4stZrWSutrIePnJCDh46ZLHVUWVsLUziRZS0T/6ZfjlR5GDIoW/r3S1O56CVxsbHaz6KlO7Jo5XERULi1funn1TW1UlxcpmU7K0ePnpKzeeeszqyP69W9+41dU3aIkhIet6wqmyNHDJGcnEzpp2OSyWrPeO13PaxPR2kDXitvgGhpG6Kc116ok9LScjl9Jl+OHc/Vzzyp07ZFbuz5VrQlddhN+/j0qRNlyqSxmp8B9jfpkS7jRP9+6TJm9HDJyuxn7w8G8pOfX6j95pjkaj5Iu2k7XQNlYjwu0/H0zbdXyb79RyQuLjbw6/Wgnug7A7WOFs6bIZkD+kk32lGzxrDk9p9duw/Ith17pLAofP9pL9wxF1LE+Jo5IMP6c3ZWf0npm2xtx3yAnFF/wWOuS65ouwvadhWVVVJYWGJtd/LUaTlfWGwySt3y6V17bQdtyTyQpXmdOH60TJ087lo7al3St4p17GE8WLdxm8pWmZXFC86YC3lWOdZ/99Sxg/F2+LBB0i8jTfpoH6YuKEcP+ixtgShpoa5qPtw6KC0rlzNnz8nu3Qcl71yB9uGLOk7Hdno/bcw/bamyw5gzmPlT8884Sv4ZD51+qOOoDaQhbakXcobsVVfXWF+kDCdOntHrtM1H1GmM1iGy6G8x8XEjkZFU/1f6cUmvBpVF+wy99Hv7VPlu8p3+bffr+NX4yXfavy9rH7gcFxd3SeX9surKl3XMuBIbG3uloqLiKp+lpaVX9PcrqktejY+Pv6pclZFA1qxZ40wuzmUI7mX26RNfHz4ig01KOrkyz0CsevdKlF5KEFBOxo0ZoRP+eFOi0lE0lYBEgpqaC6pQFcvxE6eNoOzZe9DIL5N3WXml1NZesMmRya2zJziUJwC56UX5lBigQE+aOEamTB4rYwKKGGWPBCghTNondcLes++QKo97JVdJUYl+h3JG2Vxy3ZFlQ3FnAeLv//ob8sB9dxkxDcXPf/Ub+dkvX5MjR06aRSJYmQ9u5/i4OFNedKCVHC07yvtkvSCFaal9jVQ3B5QgCOf+g0dl05adsm79VsnLLzAiBZkgjfaUnbKmp/WVv/urb8iD9y+2tgvFL1/8rfz056/K4aMnTJm6vqzOHl1IQp/kJHsH7UxZp0wcJ0OV/EZSVqx2VtZDTlnXrt8ieXnXysqM4yjtnQvKBOHqocpxgirJtB8Eh/abPm2iTBg3SoYMzpHU1D6eshEK3kdfzMs7b+0ICYJUsajDokaVKqcoo6AzSFFzCC1rkpaVRbfszP4yY/pEGTNqmI5JWSYjkfZb2ovFqoOHjtuYtO/AESkqKlEyUaFlrbbFOhAJiYDMscD12ec/Ic8986iMUjLe2SguKZM//J9/K7/57XtK+HsFvr0ejE/paSkye+Zk+cYffN4WLr3w65fflP/++Sty6PAJqauvt0W/jgJ9j8U1yBB5pQ0hSKNHDZVZ0yfLyJFDbJEtoWfPwBPNg/5N+Rlnd+05YKSdfl9VVWPyWl1d2zjmdNSYyxjHmDJt6gR5evlD8szyBwO/XAPj/ZtvrZJ/+4//1rku18hrMEyOtR6Y6/iNuZWxKE3ldtqU8UamWYBlXKcvNwdI4/mCYlto/HDNJptTz+Sds3kHeewM8kv+uajTnvHaD7Ut4+N1zsjOlIk63kzR/DNnZKSzcBxZW9Kvy7XPnTtfJMe0znbvOSjbd+61fkhbVlZW29xFusyhPnzcCPjE14eP2xgoKVxYK+fNniZLl8yTObOmSL9+aTbZMWm7K7BckYBJi8tVgCAyWFrWbdiqisJKU1zMOhPVzd7fmWCVPS4uRgYPypFFC2eZFQQLGavUrFC7eYi4bFxKIK9edVy9mKTPKnnYsWufvPXOh7JTy4ZCTX12ZNlYNECh/eaffU3u0TZKVdLmgrqGqLz4ygr51UtvmlVEx7EmZNBtCwjg2NHDjVDO1nZm5d6xNrBSH3k7Q6JJV8dVVciKZIWWfcXbq+WAEkSUb0hLW0FZKd83//Srcu/SBUZQg0FZX9KyvmBlPXUd8Q0uKySpsayDsk0Jb09ZCwqLrZ3f1LLuP3jElE6sq50NykRaWBKnTR0vy+5bJBPGj5L+Gekmx66nQaRlAm4fxRqDJae4tEwOHjwmq1WxXrdhixENZLwryhcMp6wNOgZpWadM0LLeZVY3ym5WJW1rt8+2pqxcKN54J0CWjp88oyTiY1m5ep3K7TGVowbPRZZQQELIA6T3qScelKlTxgV+6RxAwk6fzZc/++a3rI81t1hD3ug7M5SwffX3n7d6C+4bAIvby6+9Lb988Q3zWFFd6Lp72gpXpujDyOf9994l8+ZMNy+LPklJJqeQtLa0ndMPr0hN7QWzmG/4eJu8v2q9fLx5h/UNd67qCLjElwXBJx69T8nvg7ZgGAzG/XfeXyPf/cEv5MSps2bJDQb5pW4hhZDce++er3UxTTIz+xnpb60c8z6219AnabdVH26QX/z6dTl9Ol+itY9GWp+RgnbUarfFQxYMH9C2nDljkmRl9teyYmlu3TjqwpURPrEis4Bw9OhJbc/t8oGW6biO6SwgM4f68HEjcCsQX0Zst9fZ59ixY6NqamqM8GpCUTqI2ae+xD71pfadZihKOy+Etxv/1k7cTb/vVnuxx9ftbT583KZg8mRyQZmcq4T3qeUPGUGYOX2irUIzybd1YnPv51kUnXidOLFEscqPmy6WKX4vUUW7vKLS3Jta8/6WwKSKIgTphfgs03I98dh9smjBbP17uKSm9DG3NPLXGtILuDO4bCjKuO2xaj9i2GAjklinIIM1tbVGKjpi5RqFFgVq4fyZMmRIjhG4YFxUpX3/gSNmyWL1HOJHsagLLJN9+yTL3YvmmhL36EP3mEUIZRSLGS52rW1npw6ijIjw7n4ZqZKm9YprcHl5pVRUVbWZ/FJWyDhlHUpZg6wJKEssNmClxEKJ+x9KKvkJLevjj9wbKOsUGTZsoFn821vWPn2SzD2RsmIpK6+oMMWtPUQ/HCgr/ZTypaT0NTf3Jx+7X4ngYvNYyMkaYPLXWiLvwilXN5NPyoYnBG7/gwZmmozxd1VVtRQUFDe+uzXvbw0oK32W8qZo3VpZH71fx6RFMnniWMnJbn9ZuSgrMoB8MQ7gBTBiuOM+zQLKuXMFlgdAOl5AzvgNYjdu7Agb1zoTWjUmY6s+3ChHlCA0R87JGwuWuBXPmDZJMlRWg8tBPePmTv/Zu/+wea8gX+HK2hown5A3xpXHH7lPlj/+gCxeOFtGDh9sfdLc71tJeoF7P3lkToKIpaQk29yF5wbpIb9YDLEMk0Z7y0M98Q7SGD1ymHk/hS4A0SYsMm7dscfGPH6nWMw7LLAwJi7S8mMxZm6dpWMuC7CMZ22RY7cOkN9UHQ9YCE3p28cWOXEbRk4ifFWLoC2ZGybrOLP88fvlMR1LZ80g/9nad+IsD63Nvwu3HFzUGeMyi5v0RdoyTct28eIl8yJiocNNx4ePrkJi3OU1+oG74BWVPfsMvby+D/5Ox5AmnyrHV3V8vqp9Rz+uXNVx96qOZ/x9lQUyPi9cuGB/M86ho7qLP7m5ufYZDJ/4+vARIZjQIUUoCrgLLpg3Qx5etkQeevBuU1Bwc+6MSYbJC1cpSC/ud7hjMmEzwUJWyFdHpEvZGDT69OmtCstQW6V+9KGlVk4UBcrd0SDfKAnOxD3I3NkuqBJt5JtPJXKOUtL28gUTXyODocRXla1g4kva7BVjv2d2Vj+ZM2uqKaLUx5jRw4zUUE8dBVxvKT8KEco0+98g/W1p16bEd2AT4gusrEHE97qyKtF9UpU1yjp2zHDLW4eWVeuOsvaI7mGuhlbWgFW4o/qOzkf6/ypXWvZBg7LMUvTUkw/I3UvmqfKZdV37hwMKOMQGLwX6YEuAVLCIw/5DlFGWl7HeYZkxOdb3dVQZXVhZ9Z1YMtmrbAtxTy4z7xPXSt8ZgHywkDFc++wQJSQsbjAeUWfIGHLoVWf8zvcTJ4yW8WNHGjnqTOAdA6mLmPhqfRnxnT7JFmlCywDxPdCBxNfkS2U/PT3FLMy02yeeWCbzZk+1RUEUuI4GMojrMIu0I0YMsX7iWvKJd8B2k/aUifLwvBHfUUp8x15PfHHLhfiyTaBCiS/yxFhE/RM3Yf686UYYH3pgic15Sb17tStPwUBW+2rdskgF8ERh3EduIf5tBfJD2RnjsHY/pLoBC4hspaC+SbczgIwgKyOHDzGZjdG6ZnsCi1GUCXT0uOPDRzj4xNeHj9sMuEtBQL/we8+aC9eMaROMiHbVxIIiy744FE72mbLvjo5P+u3JAxM2xBeFfY4qXX/4tc8q+Vloe5S7Yh8mgDhkZ/eXqZPGGRErLlFiVFKm+WpfABmU8NYQXxYVcL0bosTxU888Js9/8nFT1Aky01lAIR+Uk2UBiSCEhUUlbVKqKWtriC8WYDwUsFI+9/Sj8vxzj8ukCWOue64jQVmRKwIPWVkLS6Shncp2MKgDZGm8KpzPPfOIlukJUwpD3S3DAVfh2gsXpKio1GSQfayQcxRX8thSP2PPJ/syx44ZYeU8V1BsAesIbNbRe+8gC+wdnDltkpX1088+JqNGDtHyR1bWjgBK/aiRQ43kEEyruKRUSWGFkZlQQP6pQ7YMWPC/jFRbIGBhAHl3L/aHe9U14xTtCzkLvt/rAij/pdqGqz/aKEePn7rpiC/vY/5Y/tgD8plPL5dHHrzbFk+6aj6J0/rA2wbrL4urBEzCk6g98wltRJ1ESnyx+LLoR1tNmThWPqnj0CeffsQIY3Pt1V5g3aeue6n8EuyPQIvtWdzF2wHifO/dC+ST2hcfun+JWesjBc836BUsw8y9rWkH9kATxI6FePYCM4Yxn4GukikfdzZuBeJLT3B7g336e3x9+GgKrBR0DggT1r/77lmoxGKGKbeRTCa4sObnF0he/nlzUa4NBINRFcEUBFbcM9JSLIroAFW6InknCu+Royfk3Q/Wyqu/edeinKK0tQWQH9xNUUSXLp4nS++eb+5pkViLsDjnnyu0fciQ1PMFhfZ3bU2tWYSwOhEBmLrCJRLLcUtAcSIC58ebdshrb7xve4B5d+g+sEgRvMcXi0rwvlfSItDLi6+ukF/++re2XzFFlRX2Yz34wGKZMXWiWSibaxOUcEhksSoZEFaiyKLEmFuvpoV1IZJygwMHj8nrb74vP/jxr23VvrWKWPAe33u0HYPTtbKyR/HVt+QXlFUVeNpolir5yx5YYnsbcQHGShYOKGOUlaBVEFanrJesrKSL5SE9LTVwd/Mgquvrb35gZYVcuhNVW0H5IJeZ/fvJLG2/Rx5caoFw+rfgTgv5PnrspOzdd9iiT5do+WhvFEbH7d1x1UYJJY8snrDtAAVzyOBsU9rDgXcTEIpAPmvXbzY3fs2mJylsDSgr+zUJ0IWV99GH7zHXShT5SIAbNgF/8s8VyPnCIrl8yTkaxcRc/wEJggAOUPKCDOMV0BKw+GJVXfHOanlv5TrbQ079BZMe8k190qeI2oyHB4nyPaDOWaTA3X78uJHXjWksSuw/cFQ+XLvJgjWZm7xl+nqQDmSWPsHC1jmt++bc6pFj3GBZzPzKl563xa7gwFXkkT7JHt8X2rnH12RV84VnzcNKdu9RssS/CWrVEhhzcWVlzD2n4y2R00+ecgIgUq/0Q/o980m21jF/twTGqzNn8y3402/eeM/2jCLrbbGAMkZQJ1g9cdtmgTh07D6r4zt7fL/zg1/KoSPHLb/3LJkv9y1daFtJiJPR7JirbWVjrZJVG4ssNoSzdYR30Q8Y21oC8oHM/ud3fy5rN2y1+Yu8N5e2FyDtWHonThgln372cfOSai598n0q96wFqcrNzbNTHCorq66XZZUTdzHGjWY9MHuA9s/egRu8Qf/eun2vvPXuh/LBqnUWjI827iyrsw8fLvzgVj583OJAQeFCQSPIBvtdF981x6wczQH3ugJVLCG7KCmOopJnk3SNKih0Nt6LBQgX6f5KHLKzMyUzM8MisKK0EHmVlavmwOT5w/9+0ZRNVniZN1ujiKGkkAaWKfZSLbt/kbkgNgcUr6LiEgsMQvlyVQFD8UL5gOATMZMgMOwDNPdlVQBQwLCUQ+yzlVxl6SffN5dXrK/vr1xr5Gjr9j2qWNfpt5G5nQYjEuL7q5ffkJdeecvIwIxpE83ywr3hLJ9YLAq1Ds5rnVNu5yq2vyE7KGaQfRQwVuEpM4SJz+YIPMSNQGbf+tcfmGLNoklrlM9IiO+LL6+QX7+ywvI6XcmuW9ZwUX6RZSwH51Q5s3JquSG9RPoNLivumumpKSrHWlZta5Tw5hZjKOv6jdusrCifrS1rMFBgUVZZRELpfOzhey0gW7j0IVAcR3P85GkjvRCjnbsO2AISSiJk1jwdrKM6dUdf4XvacezoEWbJGjFclVGVccqM4uulMEP+Plq3Sd5YsVJWf/SxLRyQ37ZaCskHz5LeXQtm2l7s+XOnN0uacJ2HILEoxVhE27G3EQLCdyzeBIMAduwNztR2haASVIgxiUWclvZkb9+5zwLx/eaN9228o+5Cy4rnASQXZdwQqGfI84L5M+UrX/yUESEIeDAYe6jD7//4V/KGpoFnSNiFGtQc/Ym06XOMc+QlHJDjriC+zpaSbtY/GHM/9cyjMnBgVuBXb9Cv6XssCDKPEByKMZfxl8Wno8dy9Z4L5r5Mn4c4sohFG3JkFOMOfZT6bM7rgAVGol8T6I9oyxxl1tpFmoiIr84R77y3Rr79nZ+ZhXnu7Knye89/QmbOmKzj0PVjLnVvY67WAQsYyC9jEOMPrsoQVqzD7Nul7Iy7A3U+xeuFfeTN9Q3mqg9Wb7A2JWAbBNqrHzcH8sdCzfLHl5mnFHUdCrxG8IbAqn5IxxkW2Y7o2MMJDvRBFv+6RWnbBCVNXeKpgqwQWBJvDsZW5mu+66/phFugRmZeff1d+e4PXrA5GXLe1vHVh49I4RNfHz5ucaCgJiYkWGTGL33hObOqsN+oObBvEeXvrfc+krXrNtukFonljskT5WvihDEWoAbLMnsSUe7CgcmUo4Fe/c078uOfvWyucwS8igSkh+WYfasP3LtInn7yQVOSwk36jBooV1jqVqqigGKLBQsl1lVseWcw3HfxvesqCrF8eNlSx2quBLi540BQhFm1fk2VMUgSynJzFjYvREJ8Oc7ovQ/WmsIEkbhrAaQp7rq6QBGBGEHE2Tf40dpNpszYXlmPeuP9KBvIEO25/IkHZOK40fbucCAi8MuvvWOWF47gwG03UkRCfH/569dN6eSYrUcfXGpBZJorK8dOUVaUwhbLqu2boASaKKyfeHKZTBpPWcOTX6xWrwTKirW9NWUNBkQW4k67LX/sflmyaI7TDzzyCfFA4Vy5er38+qUVRh7oN15lag7cT3nnKekk8BnKO/Xt9R7eT0T27//oV7Jp6y5T2kPdPyMFHhqMQcgpe/DxTmiuzzOG0U+R2Vdff082b9llrtx831KZ3fEPS9Njj9xjkd2HDhlkfTkcaAuOWvkeZdW0ICaRlpX+jgX79z7zlAV3Co3CDPHFMvfTX7xqFkNcdVvbbuHQFcSXd1CnfZOTLHI0C40ccdMcsN7RN97WPovLNotEoVb0YDjV4dSJWyaOn3t42d0yc/pksx42134sVqxbv0X+6d9+YOfEUr7W1HEkxBcC/+77a+U73/+5DB8+WH7/88/Z8X/hSC+LbixMvbdyrWzctMOeb06mmJMGDsyUpYvnWlA7th2EO6qM/LKQ8L0fvmByRQWSZiRldrdAZGSkWQT1z3/2GSPaoTLh9MFim2Ne0bkaKzdHF7KoENp+4UB+3HxBrIldwLiDd1boAhH3oYcwR//3z16R/PMFOm40dPhWCx8+QuFHdfbh4xYGkwdKPkcVPf2Jh8wllGA/4cBeJVzwmGhYaYUgskKNIsgEeeUqxx85x0owEboXijiTL/s7sYBo/zNCwBl9uEQRuRHrKRNeKPgOazTkghVdlJbyipYj5eK+zeScqZP0vUsXmlJLsI/QCdsF+Ttw6LgRRFyr12/cboSeMzwvX7lsFiXqywX54m+ec8vHPr6Gi5fMQoGl+uSpM1Z+ouGyT9ELWGn69kmyhQOsU1gfW7tyjfLX3B5fi3R84IhZILHo4x5LO4fWN23yrirb3/vhr8wSvWf/YbPq8xz7ValT9jBaXein7UPU72lTFOQzqlydVlIL8cYyEY7k6ajaSJROnDrd7MJHKCgrshBujy91xx5fCPLjj95rZcW6F1pWU0w/oKwvmNvq3n2HjMAEl9Xk16OsRGyGTNLGVlaV3XBlZSGEsu7ec8Csr60pqwv6KKQXBfAZ7adYjcwjw6O/UIY3315lZ7G+r+XC+kld0De5nye8+lkw3D5LXZP30tIyk2XILMd/sbfRXQhyQb8ij1hpzRPEIsk6faal9ILBwg+LMxbE6ollthDHXsVwYDxgOwTH77zz7kcm5yxmOGMS7ecE5LF/B11On3WCckEiKquqjOgdVtJVXFwiaekpYRcAKWuCEhi2OJD+OR0nrG9EUFbaEisl55yyTSJ0jyfyhYcJxJo9ohCH1tRfc6Dc9J3O3ONLACmsdcufXCYP3LdIhg4eqPkP/BgC6n7nzn1Gsn+ihIzxgDGXo8HceYQ6dUE92Dyjl9t+zthz0fLKAmnu6bOWXxZowu2fZXzkzHbqlvY7pWMW43Ck9UyeSKO5Pb4lJWU2xjA+LF44x7w0vEgvluGXXn1LfvXim7Li3dVW98yplAmZcsch0rQyB44sol3wEKJPUnbSR6685jfySl1g7cZriv34BKSLpF1Jm3qhH7LohtyGLkIxHh46csLG0jdWrJKTuWdMDsjrNbCXN/BPD1ibBsrGuFNbd8GiqO/Zd9jqg/aBDLttRP2s37hVVn640WTVFiv1+47qKz58hIMf3MqHj1sUTDBM/AQceujBJaaksH/RCyj/Z86ck7Ubtshv31xpq9JY6jgmx+2EfLLaymTqdUHksC4wQaNoonDgAsWkTcALyC8u0V6WY/KJZSRWSUOuko1CVe5bmuAu6USIlY/J+oH77jKXV/LohZqaWtmybY8RBi6UTvJneVaCTb7dspGumzaf18rX3e4jr1h13P2FHGuBwgLRRPHh3lBQdkgDAxyTPC7QrQm4haIQjviiMNUpeac8kCUswpDSYJBf3NI49/KNt1apMrHB3A1ZsWe1n0UGykUZ3fJamQPl5qIuUPawvLHwCBnkTEev8vId+SLY1hlV8gF/t9SmgLKGI77XylpmskRZsQYFw8qq5GallpV9qVj2sUB7lTVYnq8va3mgrGL9BldZ7gmFlZ+yHjxirvMg0rK64L0cvcW5p/csnmfE0AuUY826zWb13LBxmyre+VYWZJh8RxpIhnuszPoMz1fV1JjbuCnkdRetv6emJF9HLCD1WOORYwIuIf/IfmsWcUib6L+4p7MgF2rpcYEcQMbfW0k7rpS167fIMR1PUMIZY9wyB7dh6OWUj6NXojTPDZbfPCUiWJJ4DvdRyC33hYKysqBVUVFlfd0JUtcySbxdiS8yDRin582dJs899YjtZSb/XmBxYueu/fJbbTu2sWzbvtf2dFNU5gCTV02Xi/K7deDIZrB8OscE0X9zdcyiLSCEyBzjKgTXC1j5WWzFQ4Rzf5EbZJV3twTKSvrNEV+LiaB9gN8mTxhj42EwmHP27D0ob7+/xrYIYOVlYaxO+xdlpA5s3uEK1IOVOVBu0iO/uFEzH/Id4y2LNdRJKBjXIKPuvMtiGM+0BNof1XnxXbOMvJNGaA2xWLFu/VZzHz9w+Jh+E2Xt7vQtt/2ce8PBaddrYw6yioywkIEXDou3WNUZa7mXRSoW3zdu3q5yWhF4vuW28+GjvfCJrw8ftyhQwLCksldw6ZL5FsTGC0yuRarwvvrb9+SFX78hm7buNKuMe8g+E05rwQTHpEjnxTJEAAwspX1VOeB8Q34PBRM9JAerIsFqcN9F1/JK34iFfhL05zOfftLOGAy3BwplYPfeAxaA6OVX37b9ULwTxaMtZQPUC5M3q9LHdILG7QvSCQnD+ugFFDHyi/UItzSetXJEkAdIQDjiy0o6Sg6KOnumHDfAa/WLayWWkp//8jemSEBGUcYZVFujdLt1Bg4fPmGEhWBiXmQfBYV9i5QTCyUWfB1jIy5rOOLrljU2LtYUNIJABZMulFsU+p8Fysq/Y9pb1kDbjhgx2BRtr7Jy5eUVOGVVZS7SsnIfssQearYGPPXkg55khfsg4hBAlE8U6jrto+ydi7RMzYG+Sj5op+MnTplnAqQNJdStBxfIGcG/rup/mzbvNIWVum0JTlm7SXpqqirZs+XhB5YYWfAaCwDusG8pYfruD39pRA3CiCUKstDaMnM/6eAqynjHvkoW9sgTfTKpt/eRV/QTnquurlZZOmILel73BeN2Jb5YJqn7ebOnW9sROT+0bIAxjTFnw8fbLNje2+99ZFZLFv6Qs7aUlWeQHeSdd+O+jPdKN/3OttLoeBD6Xv5mP3dCfLzlnUBluMe31H6AMlAnzRFfSDxjOCcUYH0OrkPmHALCsXXnZ794zRaUeCf5JP1I64B3uv2SOZlxjD3Q4TwVuIe0duzcby7t1HdLoD8gg8vuW2RnnhNjIBhEJ8dSv+KdVXLi1BmTX+qiLe0YDJ7nPZSJgJksvLP4lqVzGIsGuMSzBz43N8/krL3p+fARKW4F4tvyiO3Dxx0GFCAskOx9XTBvugwNQ3oBK66QohVvr5Ijx06YItSRkwzKEmSAfa5vrlgpO3USRTkMBZ0dhW3ShNEybMgg+84ZM5oCBYIgQgSaIuot1qNw7tuQJNytv/1fP7O9erizUjc67To3dACwluNe9vMXfmNBVVBmUSZCwSSfnZVp5zsSZIy8QPLaC0hXz4R4O0YJpYh6dIFy9sGq9fKTn78qq9d8bEpRJEpuOCAXWlwjmCxm4D5M8JhQcB/uqyxyuPuRabf2wilrTyP4gwcSjfhaWbH0Yt39yc9fsbJCQttbVoCsESRnz14tq/47FNyHQm5BwLSsPIZMRAKIFPXCXjcuXP2C288FlsoXXnrDrPVY7nEhbY3HQKTglSjMew8cke/84AVZpconfSgUEIKZ0yaahRpyBQFoCRAuqmXunKla1ukW1MaLMKNYc8QZpAn3WEhqB4hOI2gv+h3y8f7K9fKLF143l3bGPS9YILAxIyw6NMTFGT/uLCDPPbpHS1pKX5tPINVepBfgxozcENNg3cZtRmKCF6faC7f9Dh4+bh4duBDjchwO7O0mcBpHu7GI1lHtR+R8vDTwrgkmmCwmEAju3/7jxxZhuuFSQ8TjQTjQTyD67K9lfgnX34iUTH8ktdBgb15gQQCvKRbF6dOhW2gYm1gsOHz0hKz/eLstRgeXtaPAOI1le8v23fLv//nf8g///F3b20vf74z0fPi41eETXx8+gsBkhUKNEo0llPMpOefPC1jkOPbhnfc/MkWiNuAe1R7CEApcsJj3z+afl4/WbjZygsusC/bLQqLIx0uvvm2WEPbjAZd8uKBsfMcEPXbMcAseQwRML0CuWanG4vDx5h3mqtgjpoeVLeS1bQZ5gdCiiBG8BRdigkWxr9kLsbE9jKgTzIfowazqtZcQkgdcxGljrK9unbHYgDssVjPcYwmugqITarloLXg9lhaiX3OWLpFKvYClELdYZ293xxBfp6wx15dVlSbkp7GsARfc9pYV0B9w9du3/7BUNFvWPgG362tH2zQHlGG8FAbmDLCgUliWvAgCbvG7tE+wN5s81Kgiigx3ZB914fSNKJMd9tetWbfFokRjSQoGCxCDBmVb4B2sml5kPRjUB5ZiFrbmzJpiZ+B6kV7uwwUfS88Hq9ebkg9R4V63rdsL3kM5IQbHT+aaCzVBsxgfAH0ZhRtln/K//e5HsnvvIbvfWWzomHzcSuBs48ReCTJ50hiZPHGsRcn2Au7IWMZZ5MS1F5dy6qsl+WgNaDvex0LX/oNHbHwnECPusl6wBWDtWzOnT7QATuwN74ChSPtuvFl6gz0iiDq+TvsNe3qZc4o0T4zxuC+3R34hfyxIMU+yCAe59gKuwu6YGx8X2+I4dPXKVbMqsWCHV0u0x3iJqzgLpgUFRbYo1RkLbrQnecWrBblh4YD+R1t1xBjuw8ftBp/4+vDhgWFDBloAmXAH0GMN3Lhpu+2/OkJ0T1Vuw0WNbA+YelHoIascu0Ik2p2791vQj1Onzxph+dWLb8jf/eN/ytf/+K/kuz98wcivq6AGA1dXvhs0KEsmKIHkHNKYHtfnGeWV9xMU521VwiB8KCidpbKSJ97P4gGRWnGPxdLhBVy5CCQyYfxII3CRrMy3BNvbGfg3wCIAYSGozNoNWxsVMKzv7QXtgqKCMoRywiIGFshQcA9WEWe/cWRkMBJcV1aVW9xWraxKYgpV2bayehCr1qKxrMVaVs7HpaxhvBWsrCnJlrdIynpZ6ywjPcUWp1gMYT9pKFBMD2vZIGAEl6HPdkYfDQayDLHF0kM/Jdhd8EKVi94QISVBLKyhaINw5UZh5h4CkY0fN8pcu72ATG3euktefGWFubNiwQodAzoK9AUWR9gzShnxRIH84mLNecU/++Vr8pd/+2/yZ//nn+y4NYKdGfnVurnTwOID3htL7prT7LFFkDKirbP4hJcCCzudVV8sgLHX98Cho+YWu3ffkbBWewgq0byHDMoOWF/bPxbp0NCEzEL6OXeWCO8EgAKhbsPtAccEIa/s8+fsYy+wsMt8j4cX25xatm47C8kQaxYzg8sDqCrqmDEPgtzc+ejtBf0ckkueL2k5Q/Piw4ePa/CJrw8fATj7daIt6AhHMbAH02vFFLJwVBU8zpNkZZrJBuW9s9FN0ziZe1b+/lvfkc99+c/ki1/93/IP//w9c4uDNKKUMOGFU6BRbCDRU1Thnjh+lJ2j66VYsScKNzsUd8465X2dpUC7iFLFpKa2Vo4ePyVvvfuRERUvoHBzJiVHIhFYB2tKRwMXZBTQbTv2mMWwIwhvMKhLSMLR47lav8VS7+ECDAg84wYvCtOk7ca+fYetrFu1rCWlnVNWLBGUtUDLipu3FygrEY9VECLSq1mcgOwiBxlKKkL1PPok6a1RMv/eB2v0ftsHFPi1c0EfZDxgQeH9D4iIfcSCPAWDvPTvnybTp46zPZCABSYvYDHGBZOFOI5K8VJqeRYPAkg+FnzkxeO2DgVloD1ZAPy7f/wvef5zfyx/8I2/kX/+9x/KirdXW/Raor7fiWQXuONwmhLH0aOGy8SJY2zM8gKLFhu0HgkeiBcIi0+dDRa3IGUsNr717moL6uS1CAdJHqFzIl4VAwJxAVomhZEDDysWAX/yi1fk4y07bc7taOLmzItXbAEGN30WgUMR3T3ayHaqthfbX9rrYk0RzNtC5Z/F5E4bxINgSXRBOj583Mrwia8PHwEwmTNRYQmF9LL660X4cJVizytBToisyKTaGS5MoUDhwEUN18F1G7baubaQNPYvsWJO8BqUhnAklaNLcJ3GVZJ9SV7KBaQeaxGWZaw3HangNAeyQm5wc8ZVa8fOfWYp8yLxHG80Ydwoc0cPdpVrLygrUT0h/as+3KDklP2RRDLt2GGSckJmiGiNEoYl0gu4t8YRgMn+6lhlhrLiSokM4WJOXSMfHV5WzTyKLWUluiry6wWUa8oKCPwUDq48QJRxF4ZQEPgsFOwtxn1+7/5DtoeR57xcoTsL1CPtyv7Xzdt2e+6jpLyjRg6zsYZFqXAWN1zxiYo9RvstAcJCwXO4znPe8lZNCxfH7h1gsW8JEFq3z+zee1DWrN1sxAUCzjFR7OnmHghyRxOZWwHIHBfBusaOHmYuzl57e1nE4ZipHbv2WcwILPwd4XHREty+TvR19uBvV/mpDFmgASzi4GWAd8LIEYPt746cFyCjBHrbtfugjUPmXdTB8gL5ZOgo0vez6Fh/0SvegLPtAku7LZIFxpqWQF7JrVeOeRfW4z6qS1BvXvNZR4Iy3Il9zYeP1qDrNAEfPm5yMJkz4Q0bOlAylVR5WSpQKnGXWrths7lwNneGZmeAyZNVaSJTchFwhKAxLSlKTLg9onvYJMy+QvYyeaGoqNSi3n6sigikrCOJZUug7qlfLGUQX1zIvSwQKBMEzXEi5zbvJtoaEIjowIGjFlGVM3pRDE0B6gQYMdE840Ydzq2bRQyrfxXDjtaXKOv+g8cs6ApRq1GWWBTpDLgkjLISFdwLjWUFzZQVKwztkpOTaRFhIRNee+vY+75JSRiLQp3Vhi2BhQvkd/PWnWbR4gzkUDnNHNDPjkyD3IYunmGVol3S01PsHqy9XmWBYLrE6fjJM+a5wr7IrgD5Y8HNxqSkXrbXkTEJgsdYdScr4bQf7T1kUJbJajjXXWQVzyHGPbx6utJCTvvQXlic1+u4l08sA5WfULBFgO0/LJrSruG8E1oD6gbSz0IJsR3oH51l6aZvkV5xsRJfvRj/vCy6lA15NpIa+C48nIUf+h/93Ot9RONm4WP0qKEWxM+rbn348NG18ImvDx8BmDuSAkIV7ixQFIT9So727jts1smutCK1B1gR2BM5fdoEyczMMKU8FEzbWHstGI3WBZN/VwNFjHRPn83Xej4stTXXWwj5PVkJPJZ5IjGj0Hi5rrUWuHWj/GGtQvnpTJ0dGwFKU3VVjWe0Y5CQ2DMQWK3jM4KVDoKPtcUpa+cVlje3VFYUREgT9zZr8dX3kFf24eG1YEckheQdZfrsmXOyfv1WO87D3A07szHDgLGB8rKwwDFYHDcSSnxZvCJyLsGD2HrgjkGAOoME8fvwYQOtfrws8iVl5RZgimOUont0fZ/14Q3aD2s8nik52ZmeixYQMLwCWIA6cvRUuwM5tQVsbyCyPvvD8fKpqKwM/NIU/fulNY63l3U+aS+on1Onzlq6eEVQF51l6abfkB77qFm4xgtFCxL49Rri4mKsnL107CVGQGh/DQb9m4U8PEsKCkucdwaBdiRgFp4aBJIkoCBbLpiLm3uvDx8+Ohc+8fXhQ8FExMo3ll4sK716Xe9SCFAQiA7JPlgmsBuhULcFKGAo1qNGDJU+ydcH7KL8TOIchUKgGne/c1eD+kT5Oa4EfMu2PbbQ4OUCiqU9J7u/nSMK2qtI4JZ64tRpi4pZUFBsgU46E7jeUcfsISbiqBeof3ePeXNksLXA3fjkqTNWVtwcu6KsnGfZfFm7O5Zbh/mGhROgLUqyBvSzI3Lc+glGVVW1nFYSSCR00vMii10BZBllu1IJf17eeVtkCJVlys3+XXNjVmIbbBFCpnkHVm0sw3EebrIo28grHhJY67Da3ypj0u0M2i5GZZOIv5yZzZnLXsDaizcA55MTEO1GtB1pclwWLsCcqU5evMAiDf2OOZLzjtu7B5b93wcOH3PIdgXndzvy3lmgTfCuYdsF4wJ9MxTdu3U3Dyr6UUtzCnklYBt7ss9r3wt3GgHHxxHY7PFH7rVgfL17J1q/5RQI9li3d+7y4cNH6+ATXx8+FCicHNjPfjvcgL1cfJmkiLZJxGOU6a7YR9dRQEnBqoYSndDT2UsZDMqPC9iRYyctcJdj8e364QFlgrrNyyswSxmuql77QiEMBI3hGBzQXmJYWlpm5Saac5kqYZ3tKko5IUEcfQPp9gIKERbOjgZ71FE2rax4LXRyWbHI4hrpltWrpaysHudOh8JREqMsoFU4MlGqZOLM2Xzrr52pSEcC0seiDsHBkyDUKgQgvAOzBph1KNiFlLLyPOSJiNf6R+CXa4AscVwUwcNo1xtF8n00BeMpWzLsjNf+6ZKQ4L0lhq0lRDxnEbWzI443B3fBhHEh90ye5ScUsUoIcbsfMWKIE/XYY0GyNahUAsq2GhaoeHdnu3hTPhbXGHdrqms83bWZRyDENs5EkB3GTuYiPEuOax/0qjdOZJg0cYz83meekueeeVSmTZlg83Cf5N4mF64btnv58OGjc+HPkj58KFC6maCY2CGIoQokE1JdXZ0UFnImX7H9HepieTMDAoViTfl6eChYKAP5585LSUmp577argaLChAXziUNd9ZtSp8kOwbH0E6FATdnzmUGXbE/EskhxyhfpvDYt12DouISp6yaaJe5s2sZL19pv0v65SuXTTHliBUWqrxA0C4Wp26G43NQtrlKy8ol71yBWblCER8PoUi17QfBCx3IBS7xnG9sEa89gOcJ/ZbAZDdia4IPbzCf4ElB5HH2PnuR2ks6viGrp8+cs6CCN3LRgn6CVwZB2PLzC22xMZSEMS6ySEPfg9S3py+zsFpSVmFH7zHG8276SVeAYlnR2jcUGWgz8k1gOYIiFhWVXFdvLvDseGjZEvmbb/6BfOv//pl87cu/I3NmT7V9zXhbYY2uq79o815HbN3x4cOHN3zi68OHgonGDrAPHF4fCiYz9uuhGHCkEMr3rWRdMYtCbIxZyXp4WKobLjWYxbcqjCtqVwNFCOUIsoBrmhdQwnBPp2ztVRQuqsLh7j/tKgUMmP7VxTpOfX2DU1YtZpcpm3Y5/9/WAtPnEnr2NNdByKBXP0VpxGXzbH6BcDwWiiRlvVEX0aXZ18eCGZGXyRN7B4MBKaJfctZnsPso5WVhhL294QIjYbkqLa2wd3bmOaE+WgfGI9q1f790SeqdeF0/Yz7BvZgzZQ8eOmb7W29kvAjmMmSN/a/EV6hSuUL+QkGfS0vtY3NlOIIXCZBzItsXl+qcU1XbpWNuR8LVAZin2Kv8wer1tn3ECyxM4S4+bOggmT93ujy87G55/pOPyx985TPylS89L88+/YjcNX+mBcNiIQIiXF1da0G/8BTxag8fPny0Hj7x9XHHg/mbSZxVbKxIXvsG+Z09OSgq7IFiErqVJuseMdFGEiGL3bpdT3yZWLFKXaituykIPRM/lmdIDEqYFzgOhuBGKGHtVRqj9PEbQRxuhATd8LK2MWn6HCRwyOAc2ycXKqf0Uay8LIQgP5BjrCx4OdyoiyB5GZoH2xN5+Yr1s1AXS1wlKQ+BqYJJMTLNmERQHKI+ewHlmHN7b7Xx6HYHFni2y3AMEIs1XsDKW1BUYvvtCch2I8ddZAcZIqYCF3LltYeXMnHMH/tg27vHV3uspol7761P6CDxR46ekNffeF82b9llwQMZi8KBRZEhg7LlniXz5etKfL/5p1+VP/rqZ+VTzz4qSxfPlUkTRsvQIQNtka9fepp5DRDzgfpy6sx3i/bho624cSOtDx83DZxJBIsoirXXkQrs2cLltuHijdn72la4CvHA7EzJGpAhPbqzlyvwYxCwjJ0rKDaSeaPdQx1EGQkgX5e07r2A5Zq9nuPHjVQCnGiEp+1wynxnUIdbs5ToefQ9Cz7TQ+XYgyggM9mZ/eXexfPli7/7rHz9y78jX/nip2/Y9dUvfVq+9qXnbW/fzBmTbYyhTwaD/gn5pXwuKWbrQXJSkowZNcyIhteYw5hVUVVji0OMT7fS1ovbHY6sdrftM+GO6GE+IWo9990sTWfkW/NuY6kHr4KwEVGfPbntIV5NR9tbX24hpcQv4ESE7/341/KzX75me37pl5GAMY3TJO65e4F8448+L9/79v8nP/3Bt+TfvvUXRozvuXu+7fVnuxUWYBZKGCN88uvDR+vhE18fPgLAEoqS4rXyjpsmK7i2yn0LKZhMi2QXyyh7l8MF5EIZx/WOyfRmUEQgA9R3RUWV1NTUeK6ecw/thSW7e3Q3ayMfty9o3+6qYGI9jYmJvW4vtiMP0apAZsldC2bJ/fculGX3L5YH7lt0Y6/7F8n999wls2ZMsqBAoSQWAs/+XqLluseo0R8pC9HlsbJRtlAg7fRX3Lsd2b/1CcRtA50nWIjAfZ1FDS8wprHQ4TTtzdF25Bm3a4KxsZ8+FMgqJM8WWTqAdHmI9S0J+icklGjRBA18462V8p/f+4X8+pUVsu/AUfMWawnUKwslLHRlZfWXcWNHyNxZU3XsWCjPPf2o/NFXf1f+1x99QT73madk6ZJ5dkQWHiSkybYKnwj78BEZfOLrw0cQCCbjNRfzHZP9LTdR2zwYJd1U2caygDXXS4mm1BB+57cbP3mSD5T/6qpqC7TSoKQ8dFLnT4IBYZ3gt1utaXy0EtrekEaspjEx3kdtQRaJyj5kSI5ZUAYPzLoprmFDB8rAnEwjsqFBqOh7lClzQIb0y0g1WTbZ5j/7d/j+SD/x9/bepNC26d4dkuitZjnzyc3VduSHfenEVfCMm2DyeOu7JncGmD9Z5KjX+uOc/1/++nX58c9elldef0c2bNxmJyaUlJTZwoKzwNwy2OrAnt85s6bIc88+Kn/yjS/J17/8GfnUs4+ZFXji+NEyXMcWFsywGoNQjxIfPnw0hU98ffjwcfPC1+l9BCOgizfDBW89uDIeIusQYiO2Nxk58uHDR3hAgCGhLGYdO3ZKfvnC6/LHf/p38rU//Cv512//WNZt2GpHm7V1a07/fmmyZNEc+cYffk7++/v/KP/8D38un37ucdsTTNq4Qfvw4SM8fOLrw0cArMISgdVrXw56Nm7OzVlfbkqYznzVysRE6wbGCIV+a9ZT57cbr2iTDyZx9u727NnTXJpDCQB/Oq533Ywk3E5cyEczMBm9fVobyx8ujki3awlCtnFhrqqqMUXW0/qmYEwK95uPGwxtm8uXOZrG2wJ3M84n5IfjtTg+y/NYNxXMqDAWbB/X4C5YoU8QNJLz6PceOCzvr1onP/rpS/IP//I9+b/f+o785OevyuqPPpZjJ3LDnuceCjxG2BpBG2ENnjltkjz28L3y5S98Sn7nU0/K5Eljbczw8pLy4cOHT3x9+FA4kxQTRe2FC0oQrz/HFmKFGyVua7fSZIIyTXYrK6tUia4Ou8oMyWQvoeOGeePLRx3jNkYgFfYnR4e4hwIUx4aLDVJTc8GIPW3k4zaGNq/tRdc29+qjLjgTMy//vBw7fkqOHD1pLoY363XseK4cOnxcdu4+YGcr4wbJWER/rFOlmeiwuPp7kSekvUd0tMQ27gH2ldybBtoejE9Ebr6k5NcLjGmQS2c+uTnaDjmLj4uTPn2STAZDwe/0PVtsMZnz0RyMpMbFOlHdtc5O5eYp+V0vP/vFq7YH+L++/wv5xa9flzffWiUfKgHetGWXHD5yQvLPFUh5eaXt3Q23cOKC948cPlgef+Re+ezzy+XRh5bK6FHDLFCnMy748OEjGD7x9eED6PwAKbQgER5BPdhbyAor7kuR7s+5GYDygmJ1+sw5O2sQJcz0rBCgPBM1kvNCbwYLEnlGaeAMzDitcy/QXiWl5UYeOB/VK/Ktj9sHKHGQ3oqKSiWDdZ4BzyAbm7bukr/++/+Qpz71NXnoyd+Tx5/64k17PfqJL8gTz/6+fOErfy7vfrDWlF2A7LMIx5mgYYmv1kefpF62vw/Z9y2/Nw/gG8wTHAvEgqoX7Ci2ACHyGpNvBMgLC45Yfb32jnNsT4XKKJZMn1S1DsTXYPGcs5CdYwWj5Nz5QvlwzcdGgHGH/p3P/bF84at/Ln/z99+2vcEsiHG8VKR9myOSnl7+kPzFn35Vpkweb5Zh5tKbRb58+LgZ4GuKPu54MH9bNMu6OiktqzDlOhS41CYkxMuggVkydHCOEcqWVmJvJkB4OToDy68XsY/pwfmMSRZMw7FA3FhAYLBmpUPGeyUEvm0KrGMEYeEIJpRMXxG7vYF1jLY+dTpPKquq7VzcUNCPuSAbWE1On86XM2fP3cRXvpw9e17yVQGurq5tPM4I0A1xd3ajtnqhtxLf9LS+znjkBx26aYBnEPMIpKVax10vsIianpZiUcj5942cTyBWyBCus1mZ/SxSPv0oFPVapuLSMpsrvX730TKYp7iYZ7Ge47GEO3RBYbERYSy+6zZskxdfXiH/779+In/5t/9upBhy/NHaTTquFTZLZFnAnjF1gjzx6L0yaeKYwMLZrbNY78NHZ8Mnvj58KNi3xH66/PwCm4hCwSSPC9iQwdkycsSQgIXl1lE0cavD7Y6okpdUmQ5Fj5gepoRh8b0ZLNrkActD/wEZ5rLlharqaofI673+gvbtDxRzFjvOqeJXUV7luUAFUvr2MQUeuemZEG/HeN3cV8/Aea+csX2NTDDm8DdHy0D0vUAZM9LTbJHoJliv8hEA1jz2WZ4/X2RjFAt5waBd2VrSr1+azScsOEZ65mtngLmMOWLokBzJycmUhPj4JrLoggWY4pJS7Ye+xbe9oP4Y0+j3WGax/jMe6A9SVFwiO3btl3fe+0h+8avX5bs/+KX88Ccvyq9eflPeeme1bNqy07xBwnkTJCf3lkULZ8vc2VMlTed1PEhuhgVtHz5uBvjE14cPBUS2vKJKTuaeNUUTS0so4uJiLKLiACVjrOiHKjM3M7BYs/JbUFhi5/WGgjMEs7IGSJJOmFidbnTRsOYR0Conq39Y4otbaHlFpSkQ/v7eOwNYNSG8WEjYy+sF9ifST7uh7N3C7r/INcoq5Im9vl7o3TvRxqOEnj2d/aKB733cWLCQyjiLxbecRRqPSLuMb2kpfe081tiYG2zx1X7FkXdYe/tnpOlcF2fyFwzmBfpcSUm5EuA6I/c+Oh4seDEfs3cXyzt9HCJbpLIEEf67f/qO/J+//Vf56S9fldzTeWEXADnWbfq0iXL34rnmWu2l0/jwcSfCJ74+fCiY5JnUz+adM4sSe7OuR5RkqmLAuZwNly55Wk5vVqCkVFXXWvkgwKFAaU7pkyyjRw6VsaOHq1LWvYnbZVcBRR8FMFsJL2cU9u+Xbm6AoaD+zxcUq2LpEIJQJc3H7QnaGSX9fGGRuVx6ISmpl1l8cfmLDexxuxVBnyXvuEE71h2vxbg4O/93yuRx9nm5jUek+OhYsJCKd8KJk2es/bznE4eccA4r3i3hCExXgLmMxUa28gzon+FJaiG7yOGBQ0dtS5ATCNFHZ4Mxj4uYFlja8SAgIN7b73wkP/rJS7Jn70FP2YFAD9D5c8SwwRYnw2uLkw8fdyJ84uvDh8KZWC6Z1ZejB5jYvZCemiLDhg5SJbOfuafdiIAyRg71ao1C371bd7OSHTh4TIpLyq97lvKzujx65DCZMmmcKTU3gtiTLxT8YaoMzpw+UfoqGccdLBQolax25+Wdt7+9ArH4uP3gRlVnXyz74bwWZ3DXz9L+SaCX5ORet9SWhGAg91eV5BO87fiJ07ZgdV2/1Ss1pa/MmjlZsrL6qwJ88bp7ugKk6QRp6vq0b0YwnrI4x+IM+7ix/HrVTZ/k3jJciQkLfLi63qi2w7qI2/WI4YMlIz0l8EtTVOjcyL70/PxCk0XK6KPrwHiAezxtVVd3UQ4dOSEr3vlQtmzbbQsSXujVK0H6ZaSZO/Wt7P3iw0dHwie+PnwE4O6DOXHqjCnVXmA/3ohhg2TpkrmmaF661PWr9CgcrVU5sCjgKrVtx145rYTRcx+zkkdW/MeOweLb44YQBuqfdIcMzpHJE8caGQ8F0XxLS8stCAiBjqgPP9DKnQFkFIJ1Uvtobm6eJxmkH2NJmzBulPRLT3P2gN8AQtFeoOhS1n0Hjsje/YelpKzccx9oYkK8eUewGHcjSb7fBZsCLxpcVlmgY/HCy2IP2R08ONsW+YbqJ+3X1bLKgi/u8vPmTLeFz+SkpMAvTYHl+lTuWVtk7K7ziY8bB4gsYFsWYwNHo3nF5sCFnsUVf4+vDx/X4BNfHz4CwD0N5cQmkqMnLdjV9ZNFlPTrly6LFs6SzP4ZXeqeRl4gebhv4o6GKyer8Ox1dSO/Qgq9Jjiew1WK+ynbuQJvYs/eSAjn5IljLEhQuOAZnQHSwq15xrSJMkMVwcGDso2whwJrLxYwyA8EGPjWhzsDDhm8IoeOHNd+esj2v3opfEm9e8nUqeNtz2K4s6s7G+TrgvZJt48SgZzIzcgvsh6pIoqlprCoWA4eOqbPXr9gBbnCuj1ficuc2VOtL3TVuEQZGDPZhw/xpt75m733uPcS4Mmrfe4E0A6MSizQ7d53yI7hCm1z7mGLyawZk2XIkBypqQ2cSd6FwxntlZM1QBbOn2FWX69VVdoR8r7/wFFzp8eDyMeNB7JSUFRiHgV4GIQiNi5GkpJ7GfG9lWKS+PDRmfCJrw8fAaBUo6SxL+vg4WNy+my+rYaHgvMXJ4wbbav0uD0z+XidKdrRIC8xMTG2B/e+exbIk4/dLw8+sFiWLJoj06dMMKKIm2c4Eoi1jMnxwOGjVkYvN1HcqHAzvnvRXBk+bJDVSVdMl45CqEqgkm3KM3nCGAvq4VWW4uJS2bFrnx3r0JXE3MeNhysPbEVAET9w8Kin90JcfJztV584YbT1C9CVBBglkwiteIfcu3S+9dOli+fZgg5RfHFPpiyRkN/Y2B5SVFQqW7fv9gxyxXvwRGE8um/pQhnQP93IcGdbf8k7abPlY/y4UfLQsiXy2MP3WlkXLZhtWybYa03EasbIG2mNvhGgbrjO5hXIIZ1PzuSdMwIZCsZc6m+ajuEsYEBSGrpAVpnraEOCa02Z5Cx2MreFgvvwgGKbDJZF5jrmBR/uwk+DnZjAZ1fKOLLFnM6CN+eae6WN1wHeW9zrR77z4cOBP3r58BEAkwOThxs8Ytfu/bYCHwruw9r60LK75fFH7jXFtCusGihDffv0lgfvXyRf+Owzdkj9j777D/Lv3/qmfOMPP6dK5z0ycvgQUzRBqFJNlFvKd+DQMSP2ZUoevCZLzvO9Z4kq6dMmmMsobsSdPaGTV6xFkIIF82bIwIFZgV+aAsUR0r7+4+3m5sVCgI87D5AFIpRv3LTDc38bMsvxXAvnz1TiudBcSrvK8ogsYxUbmJMpTz35oPznv/61/OT737J++if/44vyyacfUZI6SXoryWAsCe2noYDEcsbnps27jOxjNfYCR63hiTJz2iTbp9nZwekYE8gb2yPuv3ehfP3Ln5G//uYfyv/71v+Rf/mHP5c/+OpnZNl9i2wPK54bLZXzdoORDUVNba2cPnNO9u47bJbwUHAfixW0HfMJ429XxFdgMQJXWKL+Lr5rTiCo1fUqIR4KeEHtP3DEAj/S7l7Br+5E0Hb0Ac7B57NrFwSc/kSaROTW3NjfwbikbcycSayAgDj68HHHwye+PnwEgYmMFXfI4VvvfKgKS15YBXLo4BxVGGarcrfYiDDuxp0B9vkxeaVrGrghE8imvyopAJKLgj1n1hR57plH5Rt/9Hl55KGl9kyoou8SWPac7dp9QPaoIuZlgWACHzCgnyxZNNcIMOc7Oq6ZgRs6ECjDWOJYtcbq8LQSBch7z/i4wB1NQeCxnbv3y+HDxy0KN+7pPu48cG4tVqh1G7ea+yWLOF7A6vuAkjIWUzjPEjnrbPpFH6O/EE11wfwZkpGRKvHxsRapHDf+5Y8/IJ99frk8rP2UoEZex4sFA8UWi06uyv72nfus/3rBSGhOlr0Xa2vPOILvdZ6llUVB+u9Crdupk8dLUu9EI7hYn9mjP3/udPm9zzwlX//KZ+ThB++2IDsd4aFxVctDureKHs/4WVhYLKs+3GgLF+G8g7D2Ll0838ZyZAZZZRzvDLA3niNy5mkbLbvvLpkwbmRY0kY/W7l6gxw/kWtzo0vo73SwFSojPVW++qXn5R//7k/ki5/7pG2tQDa95tWOBvMxabFg3Cepl46J17ufs4BCW5sc+e3mw4fB1xp9+AgByht7R1nl3rJtj+TnFwR+aQqsTqNHDTOiOXvGFIv4jGLXkZYlSCGrtZxNikJ0790LTKkM3vuKwsI5fRBgjloimAWrwUyMwUBh4bsLqkRDFlZ9uMGON7ruRgXBMwgOdN89d9kh+LhmEjEWJZrJtiPAu6irhIR4s4BhNUJZRiHzQu2FC7J56y5Zv3GbWU5YkPCVsDsTtDvEgIWQtRu2mMuzl1ziboxSj5fEpAmjLVjaFZW5ziCDpM9+Saw/kyaMkVkzJslIJb+ujPJJlFWUZfbS0+/IRyQSrL1ZFe1qWbt+i0VxraysDvzSFLx/+tTxZsXDrZryey2CtRWUkTwzzkFkGZMWL5xtpC0YjE99kpNsTMLdmdWGjqhz6pBxFzLZ2RbtjgJjaVV1jezee1C279xrAaK8QFuxjeWBe3XMnTXVFlMZ+zvSRR85YMsM72Zf8SMP3i2TcHEOc1Z6cUmZWap37NxnbvZuUKU7GfQBLubkieNHWR1+4vEHbEELLzDmTbbpMF92pC4QCne8w1uAo8xYlAgFMQFKS8qtzf0AkD58OPCJrw8fHsB6gpWFlW6sowSLcSeaYCQn9Tay9vij91pwEM7V7Bha6OKqBY5hD+/jj96v5PAu28frBVy0P1zzsZLD3aYgeq3gM/ehOGLJfvf9j8yCVOixbxBwHuqcmVPk87/3rMxUJT4uNrZDV/x5D/sDsfB++YufkoceWCJ9+yYHfm0K9lCdPHlGPli1ztxbyQdWPx93LjjaA1Fc/dHHskYJIe7AuG+GonfvXua9sFTJ4DglFp15ti+EjGjvn/7k47JICSFkJhQcK7Zp6y558+1VkpdfYHvwWgKyDnHcuHmHjknrLdIzC0GhoE9BOPHUePapR2TUiKE6fjgu1R0CfQ99L17HOQjvlz73SSXYk4xwe4F9+Os2bJW33l0teeciK2tzYExjjKBeO6xMnQzyCQGCRK7bsM0W76pragK/NkXvpES55+4F5vJMoDJkl0WPjgJizxw1b840Wf7Y/UayOTLOC/QRAqrRt86dL7I58Fap886Ee5Qge6LZSoGVly03eJd8UefKpz/xkC18Ne6t7QSQPt5O6AbE4hiYk+U535eXcwRVvrVdOIu+Dx93Gvye4MOHB7BY1NXXy9Zte2TlhxuMILJvzwu45bpufV/QiS87s79ZZLBItWXFl2fYV0UAn5ycTFn++DL5/S88J/NUEcI66jWZ1mtejxw9ZSQAV2DuCbcPi9+YOMvKKs39bveeg2GtMbgtTps8zib0L35Oy6ZKPfkjYmtbLDg8Q9mom34ZqRYM5w++8hkj2CkpfQJ3XQ/Oj/zNG+/L4SPexzb4uPOAIoc1k4jHW7fvkQ/XbpKq6ustocg77oB4L3xBiRp7KVEY6aMdYYXEIodrI3mZO2eqfPkLn5KlSjyJchwK+t2Onftl3fqtmtda+ztS5Zj7GJf2HzwqL736li0E8bwX6EuQmz/62mflyccfME8Q+h1uj16LA82BNHDPta0c+u+hQ3LkS59/zty1p0+dID17em9LoJ+yaLh5y06ro0gVb6rDrFMe1YKyn5aaItnZA2z8IG/NjQf8jhWe8QrX1FqtA8ofaZ13FCg7eSFAGYupBw8f93SHJV/U52wdD5lP2PoxSOcAPJAc1+fWtR3F5BnSwuqcNSDD9pg//6knzc2Zve9e4Bmi/7/3wVp5V68LdXVNvIzuVFhv0//Dq2PalPHm8RC8uJXSN1kevG+RfPX3Py2f++zTSor7W7shd+a9FbivPcDTgUjxWOkf0LTYZoBHVihI63xhkRzWdqzT9nf2Afvw4YORzJ0B7HPs2LFRNTU1URcvXoy6dOlSlE4q9pmYmGifMTEx9p0OjFHddRbi4t86sHfT77vVXuzxdXubDx+3MFBAUGRZmSdqLJNWZlY/cyP2UuCwhrJfLz09VSfFaLMqcTQPimbNBZRN3CuvOqvFfDa5HHc2FDQUFCY0ItFOnjha7ldlnVV5JllIbzicys2Tt9790JR/rCyk3Zxyx28oYhXlVea+lpKSbCv/XsoNljXcqXDRjI2LlcSePa0OUKRYHCDvlIP36f8M/NstG2UnmjTKM6vgnBk5bco4uXvxPCvb7JmTzbIRDrhjr1m3WV5/4wM5k3de301wlcgncdy8cHFldR6l3Q3+FYyz+l6sG1z1FxvMqtWZoF6wvOMGOmG8E3k4tLWQB45CQVHGtRQvhJZAWVFmnbIOtHKHIi8/qKwqb11RVvqDU9ZRFoQp9CRq5ANF+4NV6806EUlZXSB/KJZ4aBDUCYsg/TEUWCVxz0VR5f2kSaAoh1A45Il+0Vy/Aa5sU9colHhgEAl99ozJtpf17iVzpb+mE7rwxP3sk3zjrVXykcoze9RJqqX0gkFbUVaOxoHM43GS6rFgxDuRAxaqsAAjB5y92i2qm9Uv45L1W+uzbl+9dkEOL1++ZPeCXgkJZlmaqWW8W0k9QavGjh5h44wXePcxLeuKt1fJ2g1bjXRTypbKSgA/FgzGjx2pfSLLLMtNEWXja/3Fen1nvZQoIYSQk0/k7Irmm3GGRUq8RGgDgpwhd2NGDzdiUqckjjoMHUN4njrDbRQrNrISeg/7sXGrZxsMZJSxLZKxyJUrd0GUWuD9EBavBUrGBo4WSu3bR3rGx0u0jsGMw+QbubmiY6DbdlxuvVod6EW+aAPSoo0GDSRy8ziLML7s/sXm9s/iTzgwHrLQ+N7KdbYvmXE70jGX/HAv8yFbgcaNHWFzTDDII8Hp3v1gjRQUFIeVo44G7UcARRZacfcOne8g+IxDbAU6q+MkHhzBMsvczTP0KbbmICfBeedeZChLZRhdgH9Tz+zxpw9wMa7Tx7SaeKLJ+73gtqfz3BXrE2x3wuPi0YfvUbkeZp5ToSDuwfqPt8l776+1QJDIi+/u7KOzkRh3eY1+sEJ3RWXbPkMvr++Dv9MxpMmnjidXVfav6rytH1euan+4qnMhf1/F6MPnhQsX7G/mSMYrN/Bpbm6ufQbDJ74+fIQBExITNi6U+ecLpI8qmRy3k6ok8Vq3uQYmeyZT9kwx4cfphMheVPbUorTgrojCjdWCzulefBcTwxVj6Y0dM9zcfj/zqeVy39IFtk+Od4cDe6/Wq3L5wotvWITbKH1/SxMcZUNBKauoMEsIQTCys/urIt3LMy23bASgGj50kE3k588Xm5JJGcg/nyhxvJv73XKyOk65EpQwZ/bvJ3cvmiOf+uTj8uiDS42cUX4vkD+UvJWrN8pvV6y0PXKBQS5wR2SAcPjE9xpuN+JL/iEU9NMoJXZJ2k85axv5QxaDQZ1D4KgbXIBxNW7Q9Lgv0nrg3uho55gQ0hg7ZoQd5fM7zz0hs2dNkd6J3oTi7Nlz8vZ7H8k7768xKwx9IjR/LYH7XUJTUlpmYwzReCFH4fotRI4xBRkjz7hIc6HA0zcpd+hF3hiP6Nd9kpNl9Mhh8sRj98nTyx8yN2rIpFd6Llh8g9RgLbSyantGUlYU/LTUPjJ08EBbTAh1FecV5Juzb9ljCfmE+F661CCxMbFWPspEpH1kiMU6rKeffvYxG1PZWw0hz9P+zr3BQE47i/i6IE0WDCGTffsmGfFNVhLlRX45igbyC0nFRZ+o/JwFzfMs7NBGtFW3bkrOeMDkUucY/S7a6iDG8ka7s0XmM88vt6Om6Ic8Gw7MIes3bpUf/PevbaGGo8FaQ5huZ+ILYUW+kH/6fWZmP1v4CpUB2gXZmz5tgowbM9IWqNAFnAUXp528xicv8G7qj7xCohk/P/HkMr0elKk6HzOmhYK5gzK8v3KdrFm/2dqEPPnw0dnwia8PH7cBUKYhCEyIuBmxCs9qbjgwMaLUENWVfVrz502XiUpuOKKHybaPKm0oq1y4Qo0a6Rzh89gj98qzTz1sxxJhBcVa47WSGwyUrxdfXiEvvfa2HfPDxB46CYcDky7/oUhBGrCYJfXubRbZcEARYLWb84vnzZ0mC+ZOt71OOTkDpE9Skk2uKOZYp1EcR44YaoGrOHd4+WMP2ITNSjURsb1IWTA4lP/1FR/Ib377np3bC6mjbJEoC8HgOZ/4XsPtRnwByiQkhL3rVUqCUaSxuoSSG4D8EHyGOicAFXlCkSUYDTJHn0KGsRjyHRf/hmzyqbOejBg+RB64d5E8p4TqE088IPNmTzOvCPq+F44ePyUr3lktL7z0pk7EeZaHSPtpKHgW601ZeaUterFwRd2GCwoHIEocTUbwJIjgHB1fCMKTnaXPJfWyKMIQFaytlGO8khX2RTMmPaV99tGHlsrUKeNlgN4TrowuzNJLWX/9WwvkRHeNtKxYmmkb8jBGSRNjjRdoX6J0jxs70gIMTdBPzsJl0ZE2Je8EG+I4qXvvnm8kBY+WKJWTzVt2Wb5uBPF1xy7k/cSJ0+aCzXhL3rzILyCfkHzmiTmzplrfprw8xyIPxAtShTWScg4fPlimTh5n3jTs86b95s+dYS7T11vQm4Ljil79zbvy45+9bItC1Elr5fR2Jr78k76HtwF1Rfsxh9P3gu9zQT3gmcGRX8TJYJyYPHGs5OjcjmLO88XFZbbAa2OMKvHudSHgGZCe1tfOeMb7i7Zk6xP6Qab2kXBjd77m/Vc61qxbv0Uqq6o1Hx0Xm8OHj+bgE18fPm4D0JFQcIqKUDKrTAHGeonSgSXXCyjuvRId18ohSkAIgIGSiYvSKJ14ITtEm4UQY0VlZXi6Kpb8zTOOO2Z4QkJ+WI1/692P5I23VpoidlGJEpNbayY4lC2IBuSXoDsMIlhncH12B45QkC/KhmIDgc3OcsrG5I6VBmWHfUcc3QLpnTl9ou0FZMLnHoJmeRGSYBxXpZC91b9V4rtn3yHb08QzrSmbC5/4NsXtSHxduShXMliusoIiGaPKNBYSZDUUWNOoGxaf8HRAlvn34IHZtliDhXTMyGFGvnCRhVBMnDDaZJoI7uwTJnjVnFmTre0gH171SP0eOuwcjYa1l2PSKGu4vhUJrKyqfPPuispKJWAVRhhZJKPfhmtPCCv1QVnJc5b2Wdpk8KAcKx9EeKJeE8aPtK0VM6ZNUrI7TutguJFM+k1zskK7sXfVKeuHRhCR4daUlaJRFi2e5Ye8Qh5CQR0Y+VXyQhlYeGMsIpjXGG278WO1LNpeuEtDKs3jRsuPdylyD2khv5A0V3aQ084mvoD0SLeopMzcUbECMt5zfm+4cdHmk0DbMcaSx6xMypxt88kw7evMI4sWzLIFCogSskr7MTazmNBcn6Kd3AUL3NN37TlojdGWseH2Jr5O27EYRvuX6JzJtgHyzzYoL30Ayy59h8U15n+IMgHwcnTcoe+xoDFx/BiZMnmcTJ00zlzSuVi84OjC+XOm23gOaeY75tBw4w0g0j1BLtn6dOLUGctzuEUVHz46GrcC8aU3uD3CPpcvXx5VWFgYVV1dHaUvMgJcV1fXLSMjg7+7KQHupgl1U0Wsm764uybQXZUtCHB3vTe6uLrnCXubDx+3IVBSmDDZ4/bIg0ttryquYEyQXQFn0kVJOWVuTD/9xWsW3MdVNtoKnkchp2wzVeF9/lOP2z47LC7teW9rgQsmx0e9+fZqU6APKmmAzDWntLUE9lWhdHzzz75mQYcoYyg2bdkpr77+rrymV2WVkqYwCxodBYgsCycEIHrumcfsPOhQ1YRzUt9Q4v+//vc/6r9rPfethoKyYtn75p9+Ve65e76VOxRElaWsXLgId0VZ2cPtlPVRWbJojpa1aWlpd6Ic/88/+79KWrWsHu57kQLLCYomxO3hZUvkLiUD6ekpEhshAYMQYUFjgQtig+LIhRcDLouRyCL9CYsNCxev/OYd66sQi3DnU7cV5I+J3oLqPLDEogGj2HuR/c6CW1YIg1PWtXL0eK5ZF4M4Q8RAhiFq//tPvmLjLASqo1Ctfful196y/asELFQdyogJYJzB9XjGtAnylS89b8Q5eFynnLhVv/za27at5OixU7ZQSP23Fe4e3GeWP6SyercRVRYw2vPO1gACSrkPscC2aoP88tevy5m8cybjyHxb4MrkZCXijz+Ce/yD18k9YwLnyP/BN/5adu85FDYqeEeD9qOe/8fXftdIeSjhZvGXceilV96yyOuMGeHqAXmwBScdq9hry1jDgi8BIdvSfmwbIiUWZ0iTxbnWAC+V4pJSC3CJFxiR31nQbs6t3YePjkZGUv1f6cclvRpUju0z9NLv7VP7UJPv9G+7X8elxk++0/Hoso5Tl+Pi4i7p2HFZueZl5Z5XYmNjr1RUVFzls7S09Ir+fkV56dX4+PirylVtF/2aNWv4dC9D12m0PnzcBohVkoA16d3318i/fPtH8l8/+KUcUaWBSacrQDCXN976QP7hn79re7DY5wfCTc6RgudR8iBCGzdvl7/8m3+T7/7gBYvKiiLTFeC4j/dXrpc/+Yt/kp/8/BWzaKNcdJUS6OP2AB4LWLB27ton//X9X8jf/eN/yYaN2+wc3EjAQgABo7Cqsd0ACw17+djfH+kCDG6iEKR//vcfyoq3V8u584U2dnQ0WJSijxC8BtL5F3/9L/LzF34jR5SUdRXyzxVY2k5ZVznB9bSsbR2SqGMIxeoPOZptlxGzjkKiEiwID5Y3rTa9MCjcOPTQeqL9sLT+07//QL79nZ8aCYWQdgWwOLMA9m/f/rH89y9eMVd/xtv2zid3BLSOzGNKSTzeHP/4L99XneCHslPnTBaRWwvmX+rePltJeukvR4+dlO/98Ffyo5+8aKQXd+nmvMZ8+LhTQa9wRzj79F2dffgID1fRZN9MiRI19sbisgUB5XtcoDvabYt9xQTG2bxtt7zz3ho7y3aL/htlmomNPHWEosI7ULhw3eLcxrKycnPHKywqtTzgBtgeS5wXsK6dOeOUDavYeyvXysZN240Es5cKa0x7y4bi7Ls6X8Pt6OocDFdeauvqtI+qDLNvVxV8dx97D+0zPQORycOBd/B78NWSHBL9ncUaAgMRwIp227XngOahVOvAiQbb0SBPXCi+WKkpK+7elJUzPNnTiltkR1t9aCP2yW7YuF3eUqWfdmORDIsT7d2e9oNMUCbKw4IilmMWIto79jCuQSrJMzEDGD9Re1w3UPLdFa7OwSBolJW1skrfx1hbIucKiszySB8hP5F6KkQKCFHumXwbZ99YsdLkdIe2HZ42lKW94wHzIO+5HV2dg8G37m8VlY4+QPud1753XudPxgMiqcf3jGs1kY0UeAURKI1TD7BUr16z0bYJ4Ung9iMfProS/h5fHz5uQzCZoNip3NtEt3PXfptsiLhJlFXOy2PSQdmlV9GxIp2AUBp4L0SAyQvlD5c6JrZfv/Sm7Xk9fvK0XGpAIYzt8ImN9zkDR7QFzmFPIkoeLmIoAdH6PUoNShl5JfnWlA0CjTKLayTKHa7Ma9ZtkRdeekNJ/UemcKCMYHUjnY6AS3zvWuCQQZTJUBgZ1LwcPHTcCWDUTuWvJdDGDvHNlIkTR8uQgVmBX64BpRri+4Eqpq0mvgtmyfCh3mXFQkdZaduuIr64aXMmNXvYhwzKCfxyDbj5HTnWMcQXuHKMLOFGfeDQUdm3/4idB02PhBA6Su812eWZSGWZMtE+LE7wfogm72dv64uvrDCPkNzTeTYGkE5HyXI4kG/6DJ952r579x1Wknfc+hpjEf2Z/ncNkZfV7beUlaOA8DrBy4WFqhdfXWHWylOnznZYWd18MZ6yoMh54+yfdAi8U0aXrIZDcJ4hM4VKsiDm7HtkDOUsZPIZ/B7atGeCEt/MfjJLiS8RoIPriH8T/Z5+s0/rl3pABjqibd32YaGGRU3mE0iNyXB3J3pzcPu1qe1UQWRMZ8/5yg83yq9fftPOg8Y7gXED8tkRZSFN3tO/X4YdtcOWGbwwgkFRmDvpJ11NfN0gYWx/CB37UKId4nukReLrgt9dYs98jT6wZ+8hOVdQKFdUPpy+pvVq7Rc4xkhfyVsjbUfgjjmMj2wHsDFH8/n2ux/JK7952+qS+AYsFlOu1rzbh4+Ogk98ffi4jcHEwoTGRMPe35Onzsi6jdtk5er1smPXASkvr9C7rtqkTqCdSJQK9jdifdyxc5+89tv35Ec/fVl+8avfyKYtu0xp135paXbFai7pkAZEMDf3rGzctMOszRBxJlgmYUg+AwyDTUvA4pKbmyfbd+yTFe+ulu//8AV5+Tfv2P5aiKdDwhzrWkeCRQSCx9x39wKLautFqnAVhfQ2uohFUJ72wPaGxXMeY7YF/yL4WShQFtkXivWQI3e88h0KFFj2ohLJloi3zZWVRYYuKasqbHGcPTko2wLu4D4cCsqKss/iR0cQ32Agw0Q1pW5Q/LHCrlSCvWHTdlO+kUvQI9o5AqYlIPdEVCaK+sebd8jLr75jUXDffHul9tv9lgbtS59w+lDgwS6AOyYB9oWjxBMkDqve4aMnbCsDM72VNU7HpAgyxz7B06fzZcPH25QovS0//OlLtkcWN2Q8QyDXEN6OLitjC7JAGpu27jTL1sX6BvPYaGkfJdFyWXj4WMeWV157W8fRl8yld9+Bw7bgBjkLHT9VjzGPnYHZA8xjwisWAIsLEMfdSmzwSmHBpqPGK6ft2HISbYueJ06etqNo1m3YYgs3F1ROLwf2JEdKUlk8oO2YT3C9/+kvXjWyu3XbHrN4Q8Kctuu4+cQlvoxpEyeOkSl6hYLfyRtxHGwbQBcRX+YyjhcipgIB20LBuHP0+ElnkewMe50jJ5CN7afPIBdYtCHB9D0W9JDf0rJKuazjEIAsu4S5JThjToWNkZu27LA9yD/75WvaD9+zNIqKS6wt6RMtLQr58NGZ8INb+fBxh8AsmQ2XjGShxKM04VZLRM3U1D6mUBFVFdcnFJdgoCigKGPV45iEiopKc5c6qYoPERohmShcTJJ0aibXrgQKIRYDO7NXJ1U3gjOubEQiRQnFldXL2mNlU8XYtWC7LqeQeNxCzR1M66Mzy0besRYtXjTHrKC9EhN1RGU8vQbqmVV+iG9XWEFpbyy+gwZmWrTrISorTUtOtO2L5o6MOyABzajflkBZIb6L79KyDhskvZXw6+wR+NUZ5E+fzddyOhZQJo2uKWuMDMzJsqOvsLo3bWb2yRH9+Li58lNuFNCOBrIISUMWr2ieknonylCVB/bwpmt/JQBXz55xNmkik6GyyDM8Sx1DlpHl8wWFcvLUWVu4qVO5Qf5jArJ8o4GyTF5R9rG4Q0QsmrN+ErQO6yZutOTVCHBQcTkah/7O81hMWcRjQQ6yb2U1V0rnLONI5LKtYOyhHLQbRxwRcZsFlL59kyUuXsec4DFDxdyxbjbYQiRbNbBmsiDJeAMZtnGK9gkZpwBp4SGRrfIwe9YUs/iyYMKLldLYmAERxwNm956DDvFVeQgd8zoC7phLesgkbtdEc+aTc38Tte3cBUcrS1DbOXXmBK3CaozrOws8jLe0HcH7qLfOajvGG+SJKOkWDX38KEvLGkhBe9GenBfMnnAWNrrM4qv1ifs1gfYI/Me8Sn0B2hEZYcwl8BYy09b6aRxrVBZ5v7vVg0U/5Kp37942b+IhRluoAq3pNx1vHHl2ZJ9xh7w5Y06R6gZnHHdqzuO2trw5xhwfPm6F4Fb0NLe32adPfH34aB+Y9HD7Q2Fj4uLffOd0O/233dUU1vlUIbAOqRMwygzKN5NZo2J3E4C8477llO2KKciUjeJFUjaUC7u0bE2U1k7E/9/euSbHUSxh1CMJyxi4Dt4B5gc7YRVepVfBTvgBQUDgcDiMjR8a6X5fTmWpuqZ73pb1OOfeclZm94yqZ2SLo+zu8Vfwf4xZACzhrQgmfp39C4tNfwN/CPy65S88LBk9fsVOPjne6G7OLX7e63esKWIrjlX/kXnoa8hXsfR31MPfwVrs5Pex//T/9X3r/7j397E/13dMlK8Ti3+TFhLp7zl/Xyz+TVoc6eTxxt/bxanF/nvr752Pdawhc/OziBf+t2fkfVqsSivWJP+t2WbN+XfSv3zx67X8/IvTWj383FdBvnf+e+NfvkTu9y0WN/UaCL93GvF9+hHeu3i/4hdF70fX6DX577vXFd+LV4CPffELhYn3V9v9b6N/8ebX6lDk99W5/q3Z9OemWbxT+tP/z/dS64r3Uq/fVb2XAJuC+ALcUeoPtOYHeilN4x9uZeqZf6Zdxx9seUw7H5uOyfOrPjbLjRfZLLuSr/VVr8mv4WKUQovXpP/tcuraXTrWfbhcz+WiRteXxDovydfwql/LXfCxttF0hz7kmh1rv/7J96lZ9y5rXnxPrPg+1XNFh/wK6Y/dxGzFa9AELzrmV/nexWtY4tg6vZSr+uVBy+K9HX9/Fy/P4t/GQ79U+d5lNDEbWccAraNdyi7f0wBXBR9nBHBH8c8k/2DyD/Ycl13cidHsawG4rj/YvK69jq08/qq57FotD9c/xprydRxb0+I1221Nd+lY92GxpsW6coyuL0ezn4cf/zFey13ItbbrX/n3ttnP42Mfa7/+0TV77Lnm/BqTz73l8x2C/thjfVNr9Cjb6/7l8VdJrFdjap1e18dg1fu7eL38WpWdD8jW72GOZn+PfB4A2A3EFwAAAAAAAG41iC8AAAAAAADcahBfAAAAAAAAuNUgvgAAAAAAAHCrQXwBAAAAAADgVoP4AgAAAAAAwM7MZrN1H9D10UF8AQAAAAAAYF9Cfi/E+fl5FMaYz+f3tP1C8eL9e3+c79WA+AIAAAAAAMDBWNUBHtl2Jd1ixBcAAAAAAAAOSt/5dafXXd6SBq0Ef+jTpRFfAAAAAAAA2IeLIq69vLb5KrH9oNJrEF8AAAAAAAA4FAOJ9fW8HiXdiqOjo4MJMeILAAAAAAAA+xCC2pyuvLOwpuweUnrNXuL7+vXri//++++gCwIAAAAAAICbQ7mWN7xwlfw2p0PnqdEDsja2bV/o+AIAAAAAAMDBGBPYKZndRXKPj48vPvnkk60ed1Dx/RBmDgAAAAAAANcXe2BxwRzVDZttZtDp9fzs7OyeP8+3rX8I6PgCAAAAAADAPlhac5g29rUlye1luEwPykHE19f5apQMAAAAAAAA7gqWVV/n217r20SzJLMpuK3o5g2tXPNwbtf0vaVihwk+/fTTldvN1uL74sWLi5cvXy498aHvugUAAAAAAAA3ArtgyGoR2UHe1AdkzXETnzw5ObnwKOlWbCW+7RfxBcVlWkF+AQAAAAAA7hb+nN4isfGZvcbRw7VWcNuRNcd3797de/v2raejjPnnGN999118zUV2Cdf4AgAAAAAAwM4UeW2Fto91nxzNvqNCvAmW4fv372+0/0biO3W7aHd4s8vrKEPfeJEAAAAAAABwKyhN3rjI1/KaMbq+8/k8hueZ+07OZ2dno6Kbbunre0tpb7bu+FqC+1Oa+xwAAAAAAADuBq3otnPHMj9vc43a5S3b61jlls+fP7/37NmzuAT3IJ/j6/OiP//88wvfHWuqdZwLQnoBAAAAAADuLu7iSlott5rGNb6OnoTwltHOY5SHD/B1vu2ZxPbNdpTy1ux1jW9+4VzE1OIBAAAAAADgdiIPDOnVNGO6oWMIb9b6kR7ZzrXvJJve5KpnK/Fd1U5et0AAAAAAAAC4fcgFo7ubrd7S6Y3hNK/vddTuVXQ93r9/f+FrfRfPdEk2V3OU8s5s3fH1+dStZbfX/B5iQQAAAAAAAHBzkOjOFSy6c8uuh8sW2xIzj+5vU6/DLtnn2udgbCS+7vSenp4OvnD/wcFjN70CAAAAAACA241E1WI7b7u9lmHniVwxpNfz+XzuEd3eFN13797F8POlVzpm07VtwOaZyO0Zyb5HVfkM31H2usY3ZRfhBQAAAAAAuJtkx1deGB3fFF3njq41Izu6VYabWnXLzD1P4TXZgO0bs+vY6Rpff+H2ixt/xlIuDAAAAAAAAO4GktR5dng91wj5NSVf3OZZlG5vFV5f3+vOr13Secpv+mYrv1lrO73+JCJ3e0s6yawME/HJkycR//7779m///47k9DO3r17N9NiZlrg7Pvvv3ftSE9+9Pbt2yPVj7TYo/v37x9rAVrL8bFqEVU/1kJPNCIqP9HBxNCXONFxe36cNeXHrpf82LmjXkTHo4zax/Mjzb3WmGvM9DXqsTjPqHrU/EdDnwflcQAAAAAAADcK6dE6Aey3W0jbx4V8Oqpe54r1FGblObfsDqK2nWnuLm9EjTNroZ4rt9XhuqO3aZydnJxElFNKO+dz5efyyrnyc/no/PT09Fx+ei7RPf/rr79Cgi3Ajx49Ok/xzVOdnz59Wo+nxNXi69jL7zfffHM0Jr4PHjw40j4hv1pkSG+ifar86ilPfBx6YVrBjei8mcdQHlGPs71GVB6i67mj87I9xLUIcMpv0s5XCe5UHQAAAAAA4DpTRW8MeVO//VIML4XXaZVe0d6YKqRXeVzT66g8OryOykN4lcc8o54zJNhDrpjCG3XnRXQdUoJDeh0tvZbfN2/ehPxadi2+8s/z+/fvX7Qd363EN+Mvv/wSsRffH374Yfb69esqvZ999lnEVnyVh/xqyEGj0xtSawnWU4b4WoT7uV6AiM51wCG8qll0I/eTldySa7GNXMRcNaPN0QnOUdE+g1z0OQAAAAAAwG2kSqCRMg1y4bztAIf8KrfwhviqZsH1PE5rlofVWLan5LrrG7Kb0dva3MP7WngVa6dX7jiXa1pq55Ldc8nu/NWrVxZez1eK76+//prH1MeBHLYSOHvy5Mno6c6t+GpdsxRffUHXQnwtwFqEO8HR8dWLYMG1uEbXV/mx8hBcR+fex1EHHVEvhGsW2z7qYXHustJh59e1WLwo88jLtpY+D8rjAAAAAAAAbjRyoCp9HYO6FGhJFl2Tl0UsudLIHWvn11EjbmCl3AJbpddzqWB0gDVCcp3r+aLD65pyT2u319Jr4ZVfRrfX4mvhtfhKdOc+zdni++eff8Zpzq34utv79OnTWL//aGJQ5bAhcp/yPCW+jj7dWWub+ZRnbYuOr8XXnV7Vjxy1n723nvasFyCi8oH8eq4R1/h6rhchonNtD9kt9ZxX8XV0LdeteT3VOXPHjrEa4gsAAAAAALcCedBA/BqW6tKgXhb9cM9Ddkteo2sexlH+VTu/2h7S67n2zw5vlV95Yoiv5xpxba+RJp5bfCW0IcAWXjlnFV9Jblzfu0Z8++OoVEFsiHzqJlePHz+eSXBr19fiq4VZhuMGV5ofaRFLXV/juQ68Sq7nPkbnpd6e4hzSq9zBdccQX42QXVGl1zXnXrNzD9cWKaILAAAAAAB3F7nRkgwWoi41aqVxquPbinB0eo1rzst+eZpzlV/XPKyEzTyEN8VXDulOb1zbK4/M63otgRet+Mo/z//4448l6dXXGb22NwlBXEwrA1n0tb5911frWrq7sxZvIT7Oa31PT099CrRPfV60eUVKsOpxva+eJ+TXI+d6saKzq+dL8Y3oWslb0a0S7JpSL3lJeJt8gPYfrQMAAAAAANwm5FFLMmgss2VqYu5a2T9EdyKvnd5SC/l1zTFzba6nPBtroGu98DrKF+dyybihlbZHt1fxQj5ar+/9EOJrZlM3uWrv7qz1ul5vcqUFR9fXUQu11A7kVy9GiK5xzNxRw0SHVyMk2HQx1q15SK9zz13zWsvctBJcKY8fY6oOAAAAAABwE1iSvjHkWoP9LLNlGp3djGW/mFtmM/dEXmXhXer8Kg/5FS7X7q6j85Rex5ReR43o9man1+Jr4bX4WoAfPnzo/OJKxXfVTa4c3fHVvtHxVR7R0mta+dUB+PFVevVC1K6vR6nVudfkqLzKrtKIJUd8AQAAAADgrrIkfWPIsQb7WWzLNKJzD7laCG+fm6YeuTwrT3F2Wru+JmspwY38usMb8usoj5zLO8+1X5zibPn13Kc5t5/fu6X4LsRxMa8M8vYmV85Tft3xtQC766v1xk2uzrprfRVDejNaclXXWo/zmt2Iba7nchqya/RC1eialtCL7krx9R9NHuj5BzkAAAAAAMBdQL41kEKLa5maOi9COxBflWsHWA4W4mvKfhZUhcvofTxxFG3nN+qO8sOQ37flI4wsuu21vdrnIk9z/ueffyK20uu17iq+SdSnxNfSq3j07bffzrTYmPuY3fnNa31Vj86vow7GRxmSm1H7O0bH11F5dH1TckvNpahZYB1VD8n18Dq1OY8hYqmbPg/8+DIFAAAAAAC4M8i9BlJYhNaM1ftTnfsOsDZfiq+8zCPOb/ZcHjiQYefZ6VUenV5Lr9wy5NfC62j5VYxre7VfdHstvGN3c/ZaV31+b2Ehjov5ElHv7+7sueVX9h2dXt/kyhK87pRnHWR0gLVPlV8tOnIREqyDC9HVC+dTnUNynWv3kF7vWCR2I/HNKDIGzf4AAAAAAAC3HnlVL4NJ1C2vkRVKviS+OVe9Cq+jHMvR5Sq5rnl7idnhDflN6XUt5/m5vfLGEF6LrwV47NperzFPc346/Pxe087NQhwX8yWi3oqvo+W37frmKc86gLjbs0951ra4yZXFV/VB5zflNyXXUfXa/c2oL+VXLfeJuespvDm8JtUdY26ynlHUbQbxBQAAAACAu4R8qpfBJOpFaisljw5v5u1QfVR8nbfCK1dzRzeiaoNOr09vdvRQ/UKeGeLbn+I8dm2v19SIb659cAyi5hbAKQmM+pj4Oqb8pvim/Fp8dTxx6nMrvym87dzSa6HVAYTYutYKbtluwc26v/aS+Gq/QZ5k3tfL8wAAAAAAANwJ5Fq9FAaW1jYmzj3kb3V7DqUhxEV2M4+5vM03tYpt8q7o8Hru6Dylt5tX6bXsvnjxIkR36hRnryel1/NNxTfpZTDziO3dnR3brq8OcvbVV19ZamPu4VOeLa1951cLtSCH/DrqAEJ4LaeOll3PLboWWsfMLcitzOZI8XU9afeLQoP3L1MAAAAAAIBbj5xsSW6TrPfbncvZUnYjz6Hnq+Lr4f2cp+S6Zrn10L4huG/evLlwHOv0OrZ3cda2kF2Pfa7tLXEj8TWzJ0+eLJ3u7HnK79gpz56rdiQJjqi8iq9Hyq+sPmqWVMuv6hGde+jA69zDAmyp9tcXEXNbVITnerFGxbdh1TYAAAAAAIDbQi+FgbzrUg4lq2VaJbekESW1Iby5zUMeF7FIr7eH7LpWJDeiu7ve7m19p9dRDhidXsdWeve9trfEleKbRL2/yVUvvv5cX0cPHXy9y/MXX3wxkF/XLLkPHjwIuc25oyU1xddz79t2enPohaiSuyrqcZ5OEfsBAAAAAADcAXopDORoA+E1mY9FedtAfPX4Ok/h1T4RU3RTfrPT67pczdfyxinN7vSWfWOk+O5xbW9S6638TYlg1KducuW55ffx48e+s3OVX83jWt9Hjx6FCFtifdqzYwqwFp+nMVcZdnStiGvE7P5aiL2vv6bzPmq7L9qO3OS2KdZtBwAAAAAAuMlYQMt0kn4fS6gcbyC8bSzbQ3Y9d/Qochsxtzm3/OZpzhZe11N65XD1mt5Wej32uLY3qfUx8etrmUecutbXcwuvZdcjP983cwuwu8Ceq3708OHDiBZVD58CnQJsIfXpz8499/Dc4puy6twx8/IYT4PcPkU+DgAAAAAA4DaTwroOC2mZ3pOwjgpv5hbfVno997Dg5jyF13NL7+vXryNacF17+fJl7jeQ3lWdXscNru1Nan1M/vpamy9d6+vYn/Zsuc3P95XIVvEt0hsdX5/6bDl1zdHD8qvtVYYtv37eFF+PXnRdc25amd1EbNvHAgAAAAAA3DYslmW6lhTcpBXeXoRdy+d27s5u1pxnh9d5im52eT2Xy9VOr59jk06v48i1vRnHqNvGxG9KBrMecazz65jy21/za8FNAXZu6Wyl1x3gnHv4tOcUXj9v1j1PqU0xTvrt69h0PwAAAAAAgJtIyuqm9PtbUh0tto653fXc5piym3UPd3hznsJrwe1PbfZzjHV6Xbf4ttLruM0pzsmY+E3JYFtf2/ntr/lN+W07v97Xsuq87QBnPU9/zlorwibnvQDvKrTtcwMAAAAAANxULJlluhW9+Kbw5vNlzP1SaF+9elVluKnVufe15DpP8c0ur7dt0ul1NIcS32RqW9YjbnrN748//hh5CrCHRfPLL7+851oKbsqnRbjNHXOeZG5BjkKh329Tdn0cAAAAAADAdSJlc1v6x8nvIm/rOe/jVIf3+fPnsY9rY8L7+++/h0Cn9Lq+ptObrMsrq0Rvaltb3/ia359++inEt5Vf7+MOsKPzFODM//e//0Vsa469oPZ5L8IAAAAAAACwnhTdJKU2ydyi2ubZ3W1rbYfXeSu9Kb6np6cXv/32WwjwWKfXfCzxTXJ7xHXX/Hpuce0FOOsZU2L9+b+OvfSadeLr64XLFAAAAAAAADbEXdsyDabE1/Si67s0t7m35z6t8GaH1/UU4FWnN5ebWZnIm5j0+RKrBHGdPLbb13Z+HS27P//8s88TrzKcsZdg03aDHXOfpBfepH0OAAAAAAAA2IwU0p5egC2yju3+bWfXMfdJuXVsO7yutac2O05c0+tQc9HOTZ8vsYkgrtsnt0fMzq9ZJcCOFtTsALf1ZKwj7NiS8utrhVt6SQYAAAAAAIBpUlQTX5treultZbcX5THZnerwOqbwmkNe09uziRyu26fdPuj8Jus6wMZd4JiIVoBzPiWyKcNff/115AniCwAAAAAAsDm9+D579izilNwmKbNJ5u7uOq7q8CYTnd7BPmJdPsk2crhu39we0QJsWgmeEuAkJbft7K7qCCdILgAAAAAAwGHpBdeMSa47uknf2U1WdXiNhXfkWt6kz5Op+hLbCOO6fdvt0flN1nWAkzERHusIt0zJMAAAAAAAAOxOL68t2c01bUc3SdFNNuzwOgz2K4zVzFR9iV2kcd1jxrbX2thNsJJNRLhMlxi7/hcAAAAAAAC2oz+1eYxdRTfZscObrNu+xC6yuO4xq7Zv1Anu6YV4jF6SAQAAAAAAYHt6iZ2il1vTC27SdnaTiQ7vJl97k30G7COL2z623z/yVSKcTAnxOjYRZgAAAAAAgLvKmLxuwpTgml5yV3R2k3Vr2GmNLfuI4baPHdt/0AFOpgS4Z1chBgAAAAAAgPWsEtwxtujstlxr8Z1i0+ec2i/qY0Lcs6kgAwAAAAAAwPaMiewUG3R2k02fc2/hTa6j+JrRTvC2IMYAAAAAAADTbCO269igs5vcCvHt2fZrHHJNiC8AAAAAAMA0B5PLhn2f8+BrOi7xQ7KLfCKsAAAAAAAAN48PIdJ7cx0EE8kFAAAAAAC4fVwbCT4qEQAAAAAAAOBWcp27rXSCAQAAAAAAbg7X8jTne/fu3fs/lkDEJVFp7u4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767205" y="3480245"/>
            <a:ext cx="7122140" cy="369332"/>
          </a:xfrm>
          <a:prstGeom prst="rect">
            <a:avLst/>
          </a:prstGeom>
          <a:noFill/>
        </p:spPr>
        <p:txBody>
          <a:bodyPr wrap="square" rtlCol="0">
            <a:spAutoFit/>
          </a:bodyPr>
          <a:lstStyle/>
          <a:p>
            <a:r>
              <a:rPr lang="en-US" dirty="0"/>
              <a:t>To increase student engagement</a:t>
            </a: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65556" y="978594"/>
            <a:ext cx="2932496" cy="2199372"/>
          </a:xfrm>
          <a:prstGeom prst="rect">
            <a:avLst/>
          </a:prstGeom>
        </p:spPr>
      </p:pic>
      <p:pic>
        <p:nvPicPr>
          <p:cNvPr id="13" name="Picture 4">
            <a:extLst>
              <a:ext uri="{FF2B5EF4-FFF2-40B4-BE49-F238E27FC236}">
                <a16:creationId xmlns:a16="http://schemas.microsoft.com/office/drawing/2014/main" id="{B62971B7-CCEC-8734-76CE-B5DE79436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642" y="3580684"/>
            <a:ext cx="3582814" cy="199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6</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2701">
            <a:off x="10603258" y="4637447"/>
            <a:ext cx="1524493" cy="1524493"/>
          </a:xfrm>
          <a:prstGeom prst="rect">
            <a:avLst/>
          </a:prstGeom>
        </p:spPr>
      </p:pic>
      <p:sp>
        <p:nvSpPr>
          <p:cNvPr id="3" name="Rectangle 2"/>
          <p:cNvSpPr/>
          <p:nvPr/>
        </p:nvSpPr>
        <p:spPr>
          <a:xfrm>
            <a:off x="4746170" y="2116183"/>
            <a:ext cx="2851519" cy="800219"/>
          </a:xfrm>
          <a:prstGeom prst="rect">
            <a:avLst/>
          </a:prstGeom>
        </p:spPr>
        <p:txBody>
          <a:bodyPr wrap="square">
            <a:spAutoFit/>
          </a:bodyPr>
          <a:lstStyle/>
          <a:p>
            <a:endParaRPr lang="en-US" dirty="0">
              <a:cs typeface="Calibri"/>
            </a:endParaRPr>
          </a:p>
          <a:p>
            <a:pPr algn="ctr"/>
            <a:r>
              <a:rPr lang="en-US" sz="1400" dirty="0">
                <a:cs typeface="Calibri"/>
              </a:rPr>
              <a:t>Sense of Belonging – Wellbeing </a:t>
            </a:r>
          </a:p>
          <a:p>
            <a:pPr algn="ctr"/>
            <a:r>
              <a:rPr lang="en-US" sz="1400" dirty="0">
                <a:cs typeface="Calibri"/>
              </a:rPr>
              <a:t>Circle of Courage Framework</a:t>
            </a:r>
          </a:p>
        </p:txBody>
      </p:sp>
      <p:sp>
        <p:nvSpPr>
          <p:cNvPr id="4" name="TextBox 3">
            <a:extLst>
              <a:ext uri="{FF2B5EF4-FFF2-40B4-BE49-F238E27FC236}">
                <a16:creationId xmlns:a16="http://schemas.microsoft.com/office/drawing/2014/main" id="{B2057257-E50A-E16B-6F0B-794877020F0E}"/>
              </a:ext>
            </a:extLst>
          </p:cNvPr>
          <p:cNvSpPr txBox="1"/>
          <p:nvPr/>
        </p:nvSpPr>
        <p:spPr>
          <a:xfrm>
            <a:off x="931817" y="2116183"/>
            <a:ext cx="2699657" cy="2893100"/>
          </a:xfrm>
          <a:prstGeom prst="rect">
            <a:avLst/>
          </a:prstGeom>
          <a:noFill/>
        </p:spPr>
        <p:txBody>
          <a:bodyPr wrap="square" rtlCol="0">
            <a:spAutoFit/>
          </a:bodyPr>
          <a:lstStyle/>
          <a:p>
            <a:r>
              <a:rPr lang="en-US" sz="1400" dirty="0"/>
              <a:t>Regular school attendance is a powerful predictor of student outcomes. Attendance records indicate that a significant amount of students attending alternate sites in the Windermere and Golden Zones are attending school less than 50% of the time. This aligns with end of the year report cards that indicate that a significant percentage of Grade 10 and 11 students are not on track for a 5-year Dogwood. </a:t>
            </a:r>
          </a:p>
        </p:txBody>
      </p:sp>
      <p:sp>
        <p:nvSpPr>
          <p:cNvPr id="5" name="TextBox 4">
            <a:extLst>
              <a:ext uri="{FF2B5EF4-FFF2-40B4-BE49-F238E27FC236}">
                <a16:creationId xmlns:a16="http://schemas.microsoft.com/office/drawing/2014/main" id="{559AAF1E-E3EC-3AE6-F118-D2DACED5EDD9}"/>
              </a:ext>
            </a:extLst>
          </p:cNvPr>
          <p:cNvSpPr txBox="1"/>
          <p:nvPr/>
        </p:nvSpPr>
        <p:spPr>
          <a:xfrm>
            <a:off x="8560528" y="2252572"/>
            <a:ext cx="2907586" cy="1169551"/>
          </a:xfrm>
          <a:prstGeom prst="rect">
            <a:avLst/>
          </a:prstGeom>
          <a:noFill/>
        </p:spPr>
        <p:txBody>
          <a:bodyPr wrap="square" rtlCol="0">
            <a:spAutoFit/>
          </a:bodyPr>
          <a:lstStyle/>
          <a:p>
            <a:pPr marL="0" marR="0" algn="ctr" fontAlgn="base">
              <a:spcBef>
                <a:spcPts val="0"/>
              </a:spcBef>
              <a:spcAft>
                <a:spcPts val="0"/>
              </a:spcAft>
            </a:pPr>
            <a:r>
              <a:rPr lang="en-US" sz="1400" dirty="0">
                <a:effectLst/>
                <a:latin typeface="Calibri" panose="020F0502020204030204" pitchFamily="34" charset="0"/>
                <a:ea typeface="Times New Roman" panose="02020603050405020304" pitchFamily="18" charset="0"/>
              </a:rPr>
              <a:t>To what extent will the weekly teaching of social emotional strategies improve student attendance, academic engagement and </a:t>
            </a:r>
            <a:r>
              <a:rPr lang="en-US" sz="1400" dirty="0">
                <a:latin typeface="Calibri" panose="020F0502020204030204" pitchFamily="34" charset="0"/>
                <a:ea typeface="Times New Roman" panose="02020603050405020304" pitchFamily="18" charset="0"/>
              </a:rPr>
              <a:t>on-track graduation rates?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795240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7</a:t>
            </a:fld>
            <a:endParaRPr lang="en-US" sz="1600" b="1" dirty="0">
              <a:solidFill>
                <a:srgbClr val="215572"/>
              </a:solidFill>
            </a:endParaRPr>
          </a:p>
        </p:txBody>
      </p:sp>
      <p:pic>
        <p:nvPicPr>
          <p:cNvPr id="5" name="Picture 4">
            <a:extLst>
              <a:ext uri="{FF2B5EF4-FFF2-40B4-BE49-F238E27FC236}">
                <a16:creationId xmlns:a16="http://schemas.microsoft.com/office/drawing/2014/main" id="{CDDF9390-D7A4-E676-CB46-1ED16AF524E4}"/>
              </a:ext>
            </a:extLst>
          </p:cNvPr>
          <p:cNvPicPr>
            <a:picLocks noChangeAspect="1"/>
          </p:cNvPicPr>
          <p:nvPr/>
        </p:nvPicPr>
        <p:blipFill>
          <a:blip r:embed="rId5"/>
          <a:stretch>
            <a:fillRect/>
          </a:stretch>
        </p:blipFill>
        <p:spPr>
          <a:xfrm>
            <a:off x="485508" y="1742324"/>
            <a:ext cx="2760618" cy="1906692"/>
          </a:xfrm>
          <a:prstGeom prst="rect">
            <a:avLst/>
          </a:prstGeom>
        </p:spPr>
      </p:pic>
      <p:pic>
        <p:nvPicPr>
          <p:cNvPr id="7" name="Picture 3">
            <a:extLst>
              <a:ext uri="{FF2B5EF4-FFF2-40B4-BE49-F238E27FC236}">
                <a16:creationId xmlns:a16="http://schemas.microsoft.com/office/drawing/2014/main" id="{8A418D3C-28FE-28E5-B1EC-A99BE31F17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83280" y="1748388"/>
            <a:ext cx="3477708" cy="1900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BE47A4-3B7F-C00C-95D8-3973A1526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6868297" y="1751160"/>
            <a:ext cx="3301632" cy="1906691"/>
          </a:xfrm>
          <a:prstGeom prst="rect">
            <a:avLst/>
          </a:prstGeom>
          <a:noFill/>
        </p:spPr>
      </p:pic>
      <p:sp>
        <p:nvSpPr>
          <p:cNvPr id="11" name="TextBox 10">
            <a:extLst>
              <a:ext uri="{FF2B5EF4-FFF2-40B4-BE49-F238E27FC236}">
                <a16:creationId xmlns:a16="http://schemas.microsoft.com/office/drawing/2014/main" id="{FC92794A-76E0-CC19-18D9-3B97AB91482E}"/>
              </a:ext>
            </a:extLst>
          </p:cNvPr>
          <p:cNvSpPr txBox="1"/>
          <p:nvPr/>
        </p:nvSpPr>
        <p:spPr>
          <a:xfrm>
            <a:off x="1657616" y="3770763"/>
            <a:ext cx="10406743" cy="369332"/>
          </a:xfrm>
          <a:prstGeom prst="rect">
            <a:avLst/>
          </a:prstGeom>
          <a:noFill/>
        </p:spPr>
        <p:txBody>
          <a:bodyPr wrap="square" rtlCol="0">
            <a:spAutoFit/>
          </a:bodyPr>
          <a:lstStyle/>
          <a:p>
            <a:r>
              <a:rPr lang="en-US" sz="1200" b="1" dirty="0"/>
              <a:t>The above data indicates that on average 59% of Alternate Education students are attending school more than 50% of the time.  </a:t>
            </a:r>
            <a:r>
              <a:rPr lang="en-US" b="1" dirty="0"/>
              <a:t> </a:t>
            </a:r>
          </a:p>
        </p:txBody>
      </p:sp>
      <p:graphicFrame>
        <p:nvGraphicFramePr>
          <p:cNvPr id="16" name="Table 15">
            <a:extLst>
              <a:ext uri="{FF2B5EF4-FFF2-40B4-BE49-F238E27FC236}">
                <a16:creationId xmlns:a16="http://schemas.microsoft.com/office/drawing/2014/main" id="{FFED7A38-3E7A-3E90-7BE8-41E6B0DA31F2}"/>
              </a:ext>
            </a:extLst>
          </p:cNvPr>
          <p:cNvGraphicFramePr>
            <a:graphicFrameLocks noGrp="1"/>
          </p:cNvGraphicFramePr>
          <p:nvPr>
            <p:extLst>
              <p:ext uri="{D42A27DB-BD31-4B8C-83A1-F6EECF244321}">
                <p14:modId xmlns:p14="http://schemas.microsoft.com/office/powerpoint/2010/main" val="1025227654"/>
              </p:ext>
            </p:extLst>
          </p:nvPr>
        </p:nvGraphicFramePr>
        <p:xfrm>
          <a:off x="885479" y="4518288"/>
          <a:ext cx="4454525" cy="1791970"/>
        </p:xfrm>
        <a:graphic>
          <a:graphicData uri="http://schemas.openxmlformats.org/drawingml/2006/table">
            <a:tbl>
              <a:tblPr firstRow="1" firstCol="1" bandRow="1">
                <a:tableStyleId>{5C22544A-7EE6-4342-B048-85BDC9FD1C3A}</a:tableStyleId>
              </a:tblPr>
              <a:tblGrid>
                <a:gridCol w="1311275">
                  <a:extLst>
                    <a:ext uri="{9D8B030D-6E8A-4147-A177-3AD203B41FA5}">
                      <a16:colId xmlns:a16="http://schemas.microsoft.com/office/drawing/2014/main" val="3961965197"/>
                    </a:ext>
                  </a:extLst>
                </a:gridCol>
                <a:gridCol w="1600200">
                  <a:extLst>
                    <a:ext uri="{9D8B030D-6E8A-4147-A177-3AD203B41FA5}">
                      <a16:colId xmlns:a16="http://schemas.microsoft.com/office/drawing/2014/main" val="2178276109"/>
                    </a:ext>
                  </a:extLst>
                </a:gridCol>
                <a:gridCol w="1543050">
                  <a:extLst>
                    <a:ext uri="{9D8B030D-6E8A-4147-A177-3AD203B41FA5}">
                      <a16:colId xmlns:a16="http://schemas.microsoft.com/office/drawing/2014/main" val="3521997221"/>
                    </a:ext>
                  </a:extLst>
                </a:gridCol>
              </a:tblGrid>
              <a:tr h="0">
                <a:tc gridSpan="3">
                  <a:txBody>
                    <a:bodyPr/>
                    <a:lstStyle/>
                    <a:p>
                      <a:pPr marL="0" marR="0" algn="ctr">
                        <a:lnSpc>
                          <a:spcPct val="107000"/>
                        </a:lnSpc>
                        <a:spcBef>
                          <a:spcPts val="0"/>
                        </a:spcBef>
                        <a:spcAft>
                          <a:spcPts val="0"/>
                        </a:spcAft>
                      </a:pPr>
                      <a:r>
                        <a:rPr lang="en-US" sz="1400" dirty="0">
                          <a:effectLst/>
                        </a:rPr>
                        <a:t>On Track to meet the 5 Year Dogwood </a:t>
                      </a:r>
                    </a:p>
                    <a:p>
                      <a:pPr marL="0" marR="0" algn="ctr">
                        <a:lnSpc>
                          <a:spcPct val="107000"/>
                        </a:lnSpc>
                        <a:spcBef>
                          <a:spcPts val="0"/>
                        </a:spcBef>
                        <a:spcAft>
                          <a:spcPts val="0"/>
                        </a:spcAft>
                      </a:pPr>
                      <a:r>
                        <a:rPr lang="en-US" sz="1400" dirty="0">
                          <a:effectLst/>
                        </a:rPr>
                        <a:t>Graduation Requirements</a:t>
                      </a:r>
                      <a:endParaRPr lang="en-US" sz="1100" dirty="0">
                        <a:effectLst/>
                      </a:endParaRPr>
                    </a:p>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1472125"/>
                  </a:ext>
                </a:extLst>
              </a:tr>
              <a:tr h="0">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Percent on Track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Not on Track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055799"/>
                  </a:ext>
                </a:extLst>
              </a:tr>
              <a:tr h="0">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Grade 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3921423"/>
                  </a:ext>
                </a:extLst>
              </a:tr>
              <a:tr h="0">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Grade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978738"/>
                  </a:ext>
                </a:extLst>
              </a:tr>
            </a:tbl>
          </a:graphicData>
        </a:graphic>
      </p:graphicFrame>
      <p:graphicFrame>
        <p:nvGraphicFramePr>
          <p:cNvPr id="17" name="Table 16">
            <a:extLst>
              <a:ext uri="{FF2B5EF4-FFF2-40B4-BE49-F238E27FC236}">
                <a16:creationId xmlns:a16="http://schemas.microsoft.com/office/drawing/2014/main" id="{1624CAFF-D900-6A6A-F18A-9C7FF5B623AA}"/>
              </a:ext>
            </a:extLst>
          </p:cNvPr>
          <p:cNvGraphicFramePr>
            <a:graphicFrameLocks noGrp="1"/>
          </p:cNvGraphicFramePr>
          <p:nvPr>
            <p:extLst>
              <p:ext uri="{D42A27DB-BD31-4B8C-83A1-F6EECF244321}">
                <p14:modId xmlns:p14="http://schemas.microsoft.com/office/powerpoint/2010/main" val="1848488976"/>
              </p:ext>
            </p:extLst>
          </p:nvPr>
        </p:nvGraphicFramePr>
        <p:xfrm>
          <a:off x="6674174" y="4383409"/>
          <a:ext cx="2682875" cy="2109597"/>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781408590"/>
                    </a:ext>
                  </a:extLst>
                </a:gridCol>
                <a:gridCol w="704215">
                  <a:extLst>
                    <a:ext uri="{9D8B030D-6E8A-4147-A177-3AD203B41FA5}">
                      <a16:colId xmlns:a16="http://schemas.microsoft.com/office/drawing/2014/main" val="3380809251"/>
                    </a:ext>
                  </a:extLst>
                </a:gridCol>
              </a:tblGrid>
              <a:tr h="0">
                <a:tc gridSpan="2">
                  <a:txBody>
                    <a:bodyPr/>
                    <a:lstStyle/>
                    <a:p>
                      <a:pPr marL="0" marR="0" algn="ctr">
                        <a:lnSpc>
                          <a:spcPct val="107000"/>
                        </a:lnSpc>
                        <a:spcBef>
                          <a:spcPts val="0"/>
                        </a:spcBef>
                        <a:spcAft>
                          <a:spcPts val="0"/>
                        </a:spcAft>
                      </a:pPr>
                      <a:r>
                        <a:rPr lang="en-US" sz="1200" dirty="0">
                          <a:effectLst/>
                        </a:rPr>
                        <a:t>2023 Alternate School Graduates</a:t>
                      </a:r>
                      <a:endParaRPr lang="en-US" sz="1100" dirty="0">
                        <a:effectLst/>
                      </a:endParaRPr>
                    </a:p>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21778412"/>
                  </a:ext>
                </a:extLst>
              </a:tr>
              <a:tr h="0">
                <a:tc>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5 Year Dogwood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50%</a:t>
                      </a:r>
                      <a:endParaRPr lang="en-US" sz="1100">
                        <a:effectLst/>
                      </a:endParaRPr>
                    </a:p>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4053694"/>
                  </a:ext>
                </a:extLst>
              </a:tr>
              <a:tr h="0">
                <a:tc>
                  <a:txBody>
                    <a:bodyPr/>
                    <a:lstStyle/>
                    <a:p>
                      <a:pPr marL="0" marR="0">
                        <a:lnSpc>
                          <a:spcPct val="107000"/>
                        </a:lnSpc>
                        <a:spcBef>
                          <a:spcPts val="0"/>
                        </a:spcBef>
                        <a:spcAft>
                          <a:spcPts val="0"/>
                        </a:spcAft>
                      </a:pPr>
                      <a:r>
                        <a:rPr lang="en-US" sz="1200" dirty="0">
                          <a:effectLst/>
                        </a:rPr>
                        <a:t>6 Year Dogwood</a:t>
                      </a:r>
                      <a:endParaRPr lang="en-US" sz="1100" dirty="0">
                        <a:effectLst/>
                      </a:endParaRPr>
                    </a:p>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5147434"/>
                  </a:ext>
                </a:extLst>
              </a:tr>
              <a:tr h="0">
                <a:tc>
                  <a:txBody>
                    <a:bodyPr/>
                    <a:lstStyle/>
                    <a:p>
                      <a:pPr marL="0" marR="0">
                        <a:lnSpc>
                          <a:spcPct val="107000"/>
                        </a:lnSpc>
                        <a:spcBef>
                          <a:spcPts val="0"/>
                        </a:spcBef>
                        <a:spcAft>
                          <a:spcPts val="0"/>
                        </a:spcAft>
                      </a:pPr>
                      <a:r>
                        <a:rPr lang="en-US" sz="1200">
                          <a:effectLst/>
                        </a:rPr>
                        <a:t>5 Year Adult Dogwood</a:t>
                      </a:r>
                      <a:endParaRPr lang="en-US" sz="1100">
                        <a:effectLst/>
                      </a:endParaRPr>
                    </a:p>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2975037"/>
                  </a:ext>
                </a:extLst>
              </a:tr>
              <a:tr h="0">
                <a:tc>
                  <a:txBody>
                    <a:bodyPr/>
                    <a:lstStyle/>
                    <a:p>
                      <a:pPr marL="0" marR="0">
                        <a:lnSpc>
                          <a:spcPct val="107000"/>
                        </a:lnSpc>
                        <a:spcBef>
                          <a:spcPts val="0"/>
                        </a:spcBef>
                        <a:spcAft>
                          <a:spcPts val="0"/>
                        </a:spcAft>
                      </a:pPr>
                      <a:r>
                        <a:rPr lang="en-US" sz="1200">
                          <a:effectLst/>
                        </a:rPr>
                        <a:t> 6 Year Adult Dogwood</a:t>
                      </a:r>
                      <a:endParaRPr lang="en-US" sz="1100">
                        <a:effectLst/>
                      </a:endParaRPr>
                    </a:p>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262526"/>
                  </a:ext>
                </a:extLst>
              </a:tr>
            </a:tbl>
          </a:graphicData>
        </a:graphic>
      </p:graphicFrame>
    </p:spTree>
    <p:extLst>
      <p:ext uri="{BB962C8B-B14F-4D97-AF65-F5344CB8AC3E}">
        <p14:creationId xmlns:p14="http://schemas.microsoft.com/office/powerpoint/2010/main" val="335475381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8</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323703" y="1465765"/>
            <a:ext cx="9215120" cy="4337123"/>
          </a:xfrm>
          <a:prstGeom prst="rect">
            <a:avLst/>
          </a:prstGeom>
        </p:spPr>
      </p:pic>
      <p:sp>
        <p:nvSpPr>
          <p:cNvPr id="2" name="TextBox 1">
            <a:extLst>
              <a:ext uri="{FF2B5EF4-FFF2-40B4-BE49-F238E27FC236}">
                <a16:creationId xmlns:a16="http://schemas.microsoft.com/office/drawing/2014/main" id="{900F1E34-E632-2340-8DFB-611262F2055F}"/>
              </a:ext>
            </a:extLst>
          </p:cNvPr>
          <p:cNvSpPr txBox="1"/>
          <p:nvPr/>
        </p:nvSpPr>
        <p:spPr>
          <a:xfrm>
            <a:off x="1486263" y="3954287"/>
            <a:ext cx="1584960" cy="769441"/>
          </a:xfrm>
          <a:prstGeom prst="rect">
            <a:avLst/>
          </a:prstGeom>
          <a:noFill/>
        </p:spPr>
        <p:txBody>
          <a:bodyPr wrap="square" rtlCol="0">
            <a:spAutoFit/>
          </a:bodyPr>
          <a:lstStyle/>
          <a:p>
            <a:r>
              <a:rPr lang="en-US" sz="1100" dirty="0">
                <a:solidFill>
                  <a:schemeClr val="bg1"/>
                </a:solidFill>
              </a:rPr>
              <a:t>Weekly attendance tracking </a:t>
            </a:r>
          </a:p>
          <a:p>
            <a:r>
              <a:rPr lang="en-US" sz="1100" dirty="0">
                <a:solidFill>
                  <a:schemeClr val="bg1"/>
                </a:solidFill>
              </a:rPr>
              <a:t>Quarterly Graduation Requirement tracking  </a:t>
            </a:r>
          </a:p>
        </p:txBody>
      </p:sp>
      <p:sp>
        <p:nvSpPr>
          <p:cNvPr id="6" name="TextBox 5">
            <a:extLst>
              <a:ext uri="{FF2B5EF4-FFF2-40B4-BE49-F238E27FC236}">
                <a16:creationId xmlns:a16="http://schemas.microsoft.com/office/drawing/2014/main" id="{E2ECE037-CFC5-861D-F90A-CDF962A96082}"/>
              </a:ext>
            </a:extLst>
          </p:cNvPr>
          <p:cNvSpPr txBox="1"/>
          <p:nvPr/>
        </p:nvSpPr>
        <p:spPr>
          <a:xfrm>
            <a:off x="6988628" y="3805646"/>
            <a:ext cx="1489166"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a:t>Learning to Breathe: Mindfulness Curriculum for Adolescents </a:t>
            </a:r>
          </a:p>
          <a:p>
            <a:pPr marL="171450" indent="-171450">
              <a:buFont typeface="Arial" panose="020B0604020202020204" pitchFamily="34" charset="0"/>
              <a:buChar char="•"/>
            </a:pPr>
            <a:r>
              <a:rPr lang="en-US" sz="1100" dirty="0"/>
              <a:t>Circle of Courage</a:t>
            </a:r>
          </a:p>
          <a:p>
            <a:pPr marL="171450" indent="-171450">
              <a:buFont typeface="Arial" panose="020B0604020202020204" pitchFamily="34" charset="0"/>
              <a:buChar char="•"/>
            </a:pPr>
            <a:r>
              <a:rPr lang="en-US" sz="1100" dirty="0"/>
              <a:t>Trauma Informed Practice</a:t>
            </a:r>
          </a:p>
        </p:txBody>
      </p:sp>
      <p:sp>
        <p:nvSpPr>
          <p:cNvPr id="7" name="TextBox 6">
            <a:extLst>
              <a:ext uri="{FF2B5EF4-FFF2-40B4-BE49-F238E27FC236}">
                <a16:creationId xmlns:a16="http://schemas.microsoft.com/office/drawing/2014/main" id="{0686278D-026A-B9AA-EC61-5785AC514D69}"/>
              </a:ext>
            </a:extLst>
          </p:cNvPr>
          <p:cNvSpPr txBox="1"/>
          <p:nvPr/>
        </p:nvSpPr>
        <p:spPr>
          <a:xfrm>
            <a:off x="8839200" y="3814354"/>
            <a:ext cx="1562100" cy="1938992"/>
          </a:xfrm>
          <a:prstGeom prst="rect">
            <a:avLst/>
          </a:prstGeom>
          <a:noFill/>
        </p:spPr>
        <p:txBody>
          <a:bodyPr wrap="square" rtlCol="0">
            <a:spAutoFit/>
          </a:bodyPr>
          <a:lstStyle/>
          <a:p>
            <a:r>
              <a:rPr lang="en-US" sz="1000" dirty="0"/>
              <a:t>Monthly staff meetings</a:t>
            </a:r>
          </a:p>
          <a:p>
            <a:r>
              <a:rPr lang="en-US" sz="1000" dirty="0"/>
              <a:t>Diploma Verifications reviewed by parents </a:t>
            </a:r>
          </a:p>
          <a:p>
            <a:r>
              <a:rPr lang="en-US" sz="1000" dirty="0"/>
              <a:t>Student Learning Plan Meetings </a:t>
            </a:r>
          </a:p>
          <a:p>
            <a:r>
              <a:rPr lang="en-US" sz="1000" dirty="0"/>
              <a:t>Collaboration with District VP Learning Services </a:t>
            </a:r>
          </a:p>
          <a:p>
            <a:r>
              <a:rPr lang="en-US" sz="1000" dirty="0"/>
              <a:t>Universal attendance tracking system</a:t>
            </a:r>
          </a:p>
          <a:p>
            <a:r>
              <a:rPr lang="en-US" sz="1000" dirty="0"/>
              <a:t>School Counselor on site – weekly </a:t>
            </a:r>
          </a:p>
          <a:p>
            <a:r>
              <a:rPr lang="en-US" sz="1000" dirty="0"/>
              <a:t>Outside Agencies</a:t>
            </a:r>
          </a:p>
        </p:txBody>
      </p:sp>
      <p:sp>
        <p:nvSpPr>
          <p:cNvPr id="5" name="TextBox 4">
            <a:extLst>
              <a:ext uri="{FF2B5EF4-FFF2-40B4-BE49-F238E27FC236}">
                <a16:creationId xmlns:a16="http://schemas.microsoft.com/office/drawing/2014/main" id="{D473944A-9D1E-9105-2850-73B2F8F4955B}"/>
              </a:ext>
            </a:extLst>
          </p:cNvPr>
          <p:cNvSpPr txBox="1"/>
          <p:nvPr/>
        </p:nvSpPr>
        <p:spPr>
          <a:xfrm>
            <a:off x="3309257" y="3805646"/>
            <a:ext cx="1489166"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bg1"/>
                </a:solidFill>
              </a:rPr>
              <a:t>75% attendance at all sites </a:t>
            </a:r>
          </a:p>
          <a:p>
            <a:pPr marL="171450" indent="-171450">
              <a:buFont typeface="Arial" panose="020B0604020202020204" pitchFamily="34" charset="0"/>
              <a:buChar char="•"/>
            </a:pPr>
            <a:r>
              <a:rPr lang="en-US" sz="1100" dirty="0">
                <a:solidFill>
                  <a:schemeClr val="bg1"/>
                </a:solidFill>
              </a:rPr>
              <a:t>Term 3 Report Data will indicate that 100% of students are on track with their Individual Learning Plan goals</a:t>
            </a:r>
          </a:p>
        </p:txBody>
      </p:sp>
      <p:sp>
        <p:nvSpPr>
          <p:cNvPr id="8" name="TextBox 7">
            <a:extLst>
              <a:ext uri="{FF2B5EF4-FFF2-40B4-BE49-F238E27FC236}">
                <a16:creationId xmlns:a16="http://schemas.microsoft.com/office/drawing/2014/main" id="{837F94D8-C6CD-3257-6BA2-F79391B1AE7A}"/>
              </a:ext>
            </a:extLst>
          </p:cNvPr>
          <p:cNvSpPr txBox="1"/>
          <p:nvPr/>
        </p:nvSpPr>
        <p:spPr>
          <a:xfrm>
            <a:off x="5199017" y="3892731"/>
            <a:ext cx="1489166" cy="1107996"/>
          </a:xfrm>
          <a:prstGeom prst="rect">
            <a:avLst/>
          </a:prstGeom>
          <a:noFill/>
        </p:spPr>
        <p:txBody>
          <a:bodyPr wrap="square" rtlCol="0">
            <a:spAutoFit/>
          </a:bodyPr>
          <a:lstStyle/>
          <a:p>
            <a:r>
              <a:rPr lang="en-US" sz="1100" dirty="0"/>
              <a:t>Quarterly Report Card review meetings</a:t>
            </a:r>
          </a:p>
          <a:p>
            <a:endParaRPr lang="en-US" sz="1100" dirty="0"/>
          </a:p>
          <a:p>
            <a:r>
              <a:rPr lang="en-US" sz="1100" dirty="0"/>
              <a:t>Monthly attendance review at staff meetings</a:t>
            </a:r>
          </a:p>
        </p:txBody>
      </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9</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03" y="5643154"/>
            <a:ext cx="1422375" cy="1422375"/>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12701">
            <a:off x="10205041" y="4313861"/>
            <a:ext cx="1524493" cy="1524493"/>
          </a:xfrm>
          <a:prstGeom prst="rect">
            <a:avLst/>
          </a:prstGeom>
        </p:spPr>
      </p:pic>
      <p:sp>
        <p:nvSpPr>
          <p:cNvPr id="3" name="TextBox 2">
            <a:extLst>
              <a:ext uri="{FF2B5EF4-FFF2-40B4-BE49-F238E27FC236}">
                <a16:creationId xmlns:a16="http://schemas.microsoft.com/office/drawing/2014/main" id="{E2689712-A214-CED6-8BBB-5D2E4344947B}"/>
              </a:ext>
            </a:extLst>
          </p:cNvPr>
          <p:cNvSpPr txBox="1"/>
          <p:nvPr/>
        </p:nvSpPr>
        <p:spPr>
          <a:xfrm>
            <a:off x="8577476" y="2345554"/>
            <a:ext cx="2891246" cy="1384995"/>
          </a:xfrm>
          <a:prstGeom prst="rect">
            <a:avLst/>
          </a:prstGeom>
          <a:noFill/>
        </p:spPr>
        <p:txBody>
          <a:bodyPr wrap="square" rtlCol="0">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Will </a:t>
            </a:r>
            <a:r>
              <a:rPr lang="en-US" sz="1400" dirty="0">
                <a:effectLst/>
                <a:latin typeface="Calibri" panose="020F0502020204030204" pitchFamily="34" charset="0"/>
                <a:ea typeface="Calibri" panose="020F0502020204030204" pitchFamily="34" charset="0"/>
                <a:cs typeface="Times New Roman" panose="02020603050405020304" pitchFamily="18" charset="0"/>
              </a:rPr>
              <a:t>improved communication </a:t>
            </a:r>
            <a:r>
              <a:rPr lang="en-US" sz="1400" dirty="0">
                <a:latin typeface="Calibri" panose="020F0502020204030204" pitchFamily="34" charset="0"/>
                <a:ea typeface="Calibri" panose="020F0502020204030204" pitchFamily="34" charset="0"/>
                <a:cs typeface="Times New Roman" panose="02020603050405020304" pitchFamily="18" charset="0"/>
              </a:rPr>
              <a:t>with parents, students and Bricks and Mortar schools result in improved student engagement in their online courses and decrease course withdrawal rates?</a:t>
            </a:r>
            <a:endParaRPr lang="en-US" sz="1400" dirty="0"/>
          </a:p>
        </p:txBody>
      </p:sp>
      <p:sp>
        <p:nvSpPr>
          <p:cNvPr id="4" name="TextBox 3">
            <a:extLst>
              <a:ext uri="{FF2B5EF4-FFF2-40B4-BE49-F238E27FC236}">
                <a16:creationId xmlns:a16="http://schemas.microsoft.com/office/drawing/2014/main" id="{1F5E96B2-2AC3-07B8-034D-4492F1B2274D}"/>
              </a:ext>
            </a:extLst>
          </p:cNvPr>
          <p:cNvSpPr txBox="1"/>
          <p:nvPr/>
        </p:nvSpPr>
        <p:spPr>
          <a:xfrm>
            <a:off x="4806822" y="2252572"/>
            <a:ext cx="2769325" cy="1015663"/>
          </a:xfrm>
          <a:prstGeom prst="rect">
            <a:avLst/>
          </a:prstGeom>
          <a:noFill/>
        </p:spPr>
        <p:txBody>
          <a:bodyPr wrap="square" rtlCol="0">
            <a:spAutoFit/>
          </a:bodyPr>
          <a:lstStyle/>
          <a:p>
            <a:pPr algn="ctr"/>
            <a:r>
              <a:rPr lang="en-US" sz="1500" dirty="0"/>
              <a:t>Improved communication and course completions</a:t>
            </a:r>
          </a:p>
          <a:p>
            <a:pPr algn="ctr"/>
            <a:r>
              <a:rPr lang="en-US" sz="1500" dirty="0"/>
              <a:t>(Parents, Students and Bricks and Mortar schools)</a:t>
            </a:r>
          </a:p>
        </p:txBody>
      </p:sp>
      <p:sp>
        <p:nvSpPr>
          <p:cNvPr id="6" name="TextBox 5">
            <a:extLst>
              <a:ext uri="{FF2B5EF4-FFF2-40B4-BE49-F238E27FC236}">
                <a16:creationId xmlns:a16="http://schemas.microsoft.com/office/drawing/2014/main" id="{A9557488-F7B2-4E7C-806F-0FEED33E4C11}"/>
              </a:ext>
            </a:extLst>
          </p:cNvPr>
          <p:cNvSpPr txBox="1"/>
          <p:nvPr/>
        </p:nvSpPr>
        <p:spPr>
          <a:xfrm>
            <a:off x="723280" y="2019752"/>
            <a:ext cx="2891246" cy="3785652"/>
          </a:xfrm>
          <a:prstGeom prst="rect">
            <a:avLst/>
          </a:prstGeom>
          <a:noFill/>
        </p:spPr>
        <p:txBody>
          <a:bodyPr wrap="square">
            <a:spAutoFit/>
          </a:bodyPr>
          <a:lstStyle/>
          <a:p>
            <a:pPr algn="ctr"/>
            <a:r>
              <a:rPr lang="en-US" sz="1500" dirty="0"/>
              <a:t>The option to take an online course amongst students in Grades 10-12 has become more prevalent. Term three report card data indicates that a significant percentage of students enrolled in courses with RMOL are less than 50% completed by April. Many of these students have enrolled in courses in September. </a:t>
            </a:r>
          </a:p>
          <a:p>
            <a:pPr algn="ctr"/>
            <a:r>
              <a:rPr lang="en-US" sz="1500" dirty="0"/>
              <a:t>Increased engagement in the final 2 months is a notable trend, but this is often accompanied with increased levels of student stress and, in some cases, suboptimal effort or results. </a:t>
            </a:r>
          </a:p>
        </p:txBody>
      </p:sp>
    </p:spTree>
    <p:extLst>
      <p:ext uri="{BB962C8B-B14F-4D97-AF65-F5344CB8AC3E}">
        <p14:creationId xmlns:p14="http://schemas.microsoft.com/office/powerpoint/2010/main" val="231377719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753041f2-3f9f-4aac-8787-ae098e2fd8ae" xsi:nil="true"/>
    <TaxCatchAll xmlns="f6da8f2e-e7b6-4afd-ab0c-17159d387e51" xsi:nil="true"/>
    <lcf76f155ced4ddcb4097134ff3c332f xmlns="753041f2-3f9f-4aac-8787-ae098e2fd8a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15" ma:contentTypeDescription="Create a new document." ma:contentTypeScope="" ma:versionID="db9437c51a3021f83bbcef3d032d268f">
  <xsd:schema xmlns:xsd="http://www.w3.org/2001/XMLSchema" xmlns:xs="http://www.w3.org/2001/XMLSchema" xmlns:p="http://schemas.microsoft.com/office/2006/metadata/properties" xmlns:ns2="753041f2-3f9f-4aac-8787-ae098e2fd8ae" xmlns:ns3="f6da8f2e-e7b6-4afd-ab0c-17159d387e51" targetNamespace="http://schemas.microsoft.com/office/2006/metadata/properties" ma:root="true" ma:fieldsID="1cdad21c35b54b46ef8a7a207dbd373f" ns2:_="" ns3:_="">
    <xsd:import namespace="753041f2-3f9f-4aac-8787-ae098e2fd8ae"/>
    <xsd:import namespace="f6da8f2e-e7b6-4afd-ab0c-17159d387e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humbnail"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Thumbnail" ma:index="17" nillable="true" ma:displayName="Thumbnail" ma:format="Thumbnail" ma:internalName="Thumbnail">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02f040-e91b-4904-b63e-f18d626dc1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da8f2e-e7b6-4afd-ab0c-17159d387e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b158101-64dd-41ca-95ee-59db0bb5e811}" ma:internalName="TaxCatchAll" ma:showField="CatchAllData" ma:web="f6da8f2e-e7b6-4afd-ab0c-17159d387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713D-F60F-492E-BE01-0F29DD5BE3FE}">
  <ds:schemaRefs>
    <ds:schemaRef ds:uri="http://schemas.openxmlformats.org/package/2006/metadata/core-properties"/>
    <ds:schemaRef ds:uri="f6da8f2e-e7b6-4afd-ab0c-17159d387e51"/>
    <ds:schemaRef ds:uri="http://www.w3.org/XML/1998/namespace"/>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753041f2-3f9f-4aac-8787-ae098e2fd8ae"/>
    <ds:schemaRef ds:uri="http://purl.org/dc/elements/1.1/"/>
  </ds:schemaRefs>
</ds:datastoreItem>
</file>

<file path=customXml/itemProps2.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3.xml><?xml version="1.0" encoding="utf-8"?>
<ds:datastoreItem xmlns:ds="http://schemas.openxmlformats.org/officeDocument/2006/customXml" ds:itemID="{0A0E8954-E268-4BF1-AAAD-859A76D5C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f6da8f2e-e7b6-4afd-ab0c-17159d387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 (1)</Template>
  <TotalTime>2542</TotalTime>
  <Words>1404</Words>
  <Application>Microsoft Office PowerPoint</Application>
  <PresentationFormat>Widescreen</PresentationFormat>
  <Paragraphs>220</Paragraphs>
  <Slides>25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Roboto</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Ursulescu</dc:creator>
  <cp:lastModifiedBy>Krystal Haggard</cp:lastModifiedBy>
  <cp:revision>184</cp:revision>
  <cp:lastPrinted>2023-09-25T21:57:12Z</cp:lastPrinted>
  <dcterms:created xsi:type="dcterms:W3CDTF">2023-03-02T18:20:17Z</dcterms:created>
  <dcterms:modified xsi:type="dcterms:W3CDTF">2023-09-26T15:14:00Z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